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717" r:id="rId3"/>
    <p:sldMasterId id="2147483723" r:id="rId4"/>
    <p:sldMasterId id="2147483736" r:id="rId5"/>
    <p:sldMasterId id="2147483748" r:id="rId6"/>
    <p:sldMasterId id="2147483760" r:id="rId7"/>
    <p:sldMasterId id="2147483772" r:id="rId8"/>
  </p:sldMasterIdLst>
  <p:notesMasterIdLst>
    <p:notesMasterId r:id="rId38"/>
  </p:notesMasterIdLst>
  <p:sldIdLst>
    <p:sldId id="256" r:id="rId9"/>
    <p:sldId id="258" r:id="rId10"/>
    <p:sldId id="2460" r:id="rId11"/>
    <p:sldId id="2458" r:id="rId12"/>
    <p:sldId id="2444" r:id="rId13"/>
    <p:sldId id="2436" r:id="rId14"/>
    <p:sldId id="2449" r:id="rId15"/>
    <p:sldId id="2423" r:id="rId16"/>
    <p:sldId id="2448" r:id="rId17"/>
    <p:sldId id="2452" r:id="rId18"/>
    <p:sldId id="2437" r:id="rId19"/>
    <p:sldId id="2442" r:id="rId20"/>
    <p:sldId id="2438" r:id="rId21"/>
    <p:sldId id="2450" r:id="rId22"/>
    <p:sldId id="2447" r:id="rId23"/>
    <p:sldId id="2459" r:id="rId24"/>
    <p:sldId id="267" r:id="rId25"/>
    <p:sldId id="268" r:id="rId26"/>
    <p:sldId id="263" r:id="rId27"/>
    <p:sldId id="264" r:id="rId28"/>
    <p:sldId id="265" r:id="rId29"/>
    <p:sldId id="269" r:id="rId30"/>
    <p:sldId id="2455" r:id="rId31"/>
    <p:sldId id="2461" r:id="rId32"/>
    <p:sldId id="2462" r:id="rId33"/>
    <p:sldId id="2463" r:id="rId34"/>
    <p:sldId id="2456" r:id="rId35"/>
    <p:sldId id="2427" r:id="rId36"/>
    <p:sldId id="2428"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03E"/>
    <a:srgbClr val="D25515"/>
    <a:srgbClr val="57575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7" autoAdjust="0"/>
    <p:restoredTop sz="86818" autoAdjust="0"/>
  </p:normalViewPr>
  <p:slideViewPr>
    <p:cSldViewPr snapToGrid="0" snapToObjects="1">
      <p:cViewPr varScale="1">
        <p:scale>
          <a:sx n="55" d="100"/>
          <a:sy n="55" d="100"/>
        </p:scale>
        <p:origin x="1620" y="3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96" d="100"/>
          <a:sy n="96" d="100"/>
        </p:scale>
        <p:origin x="3688"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3BE9A8-55EA-493C-BD29-5C70A45825F4}" type="datetimeFigureOut">
              <a:rPr lang="en-GB" smtClean="0"/>
              <a:t>12/05/2022</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A5315F-2A18-4FA3-8C05-ADAA2CD1CE4B}" type="slidenum">
              <a:rPr lang="en-GB" smtClean="0"/>
              <a:t>‹#›</a:t>
            </a:fld>
            <a:endParaRPr lang="en-GB" dirty="0"/>
          </a:p>
        </p:txBody>
      </p:sp>
    </p:spTree>
    <p:extLst>
      <p:ext uri="{BB962C8B-B14F-4D97-AF65-F5344CB8AC3E}">
        <p14:creationId xmlns:p14="http://schemas.microsoft.com/office/powerpoint/2010/main" val="3293165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9C8F737-C34D-420A-A783-E26AE639CC47}"/>
              </a:ext>
            </a:extLst>
          </p:cNvPr>
          <p:cNvSpPr>
            <a:spLocks noGrp="1" noChangeArrowheads="1"/>
          </p:cNvSpPr>
          <p:nvPr>
            <p:ph type="sldNum" sz="quarter" idx="5"/>
          </p:nvPr>
        </p:nvSpPr>
        <p:spPr>
          <a:xfrm>
            <a:off x="5941959" y="9548098"/>
            <a:ext cx="76818" cy="1844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419">
              <a:defRPr sz="2400">
                <a:solidFill>
                  <a:schemeClr val="tx1"/>
                </a:solidFill>
                <a:latin typeface="Arial" panose="020B0604020202020204" pitchFamily="34" charset="0"/>
                <a:ea typeface="ＭＳ Ｐゴシック" panose="020B0600070205080204" pitchFamily="34" charset="-128"/>
              </a:defRPr>
            </a:lvl1pPr>
            <a:lvl2pPr marL="37919916" indent="-37462762" defTabSz="925419">
              <a:defRPr sz="2400">
                <a:solidFill>
                  <a:schemeClr val="tx1"/>
                </a:solidFill>
                <a:latin typeface="Arial" panose="020B0604020202020204" pitchFamily="34" charset="0"/>
                <a:ea typeface="ＭＳ Ｐゴシック" panose="020B0600070205080204" pitchFamily="34" charset="-128"/>
              </a:defRPr>
            </a:lvl2pPr>
            <a:lvl3pPr marL="1141296" indent="-226990" defTabSz="925419">
              <a:defRPr sz="2400">
                <a:solidFill>
                  <a:schemeClr val="tx1"/>
                </a:solidFill>
                <a:latin typeface="Arial" panose="020B0604020202020204" pitchFamily="34" charset="0"/>
                <a:ea typeface="ＭＳ Ｐゴシック" panose="020B0600070205080204" pitchFamily="34" charset="-128"/>
              </a:defRPr>
            </a:lvl3pPr>
            <a:lvl4pPr marL="1598450" indent="-226990" defTabSz="925419">
              <a:defRPr sz="2400">
                <a:solidFill>
                  <a:schemeClr val="tx1"/>
                </a:solidFill>
                <a:latin typeface="Arial" panose="020B0604020202020204" pitchFamily="34" charset="0"/>
                <a:ea typeface="ＭＳ Ｐゴシック" panose="020B0600070205080204" pitchFamily="34" charset="-128"/>
              </a:defRPr>
            </a:lvl4pPr>
            <a:lvl5pPr marL="2055603" indent="-226990" defTabSz="925419">
              <a:defRPr sz="2400">
                <a:solidFill>
                  <a:schemeClr val="tx1"/>
                </a:solidFill>
                <a:latin typeface="Arial" panose="020B0604020202020204" pitchFamily="34" charset="0"/>
                <a:ea typeface="ＭＳ Ｐゴシック" panose="020B0600070205080204" pitchFamily="34" charset="-128"/>
              </a:defRPr>
            </a:lvl5pPr>
            <a:lvl6pPr marL="2512756"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9909"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7063"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4216"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fld id="{4A5183E1-D7F9-4065-9B43-5B92354FCCC6}" type="slidenum">
              <a:rPr lang="en-GB" altLang="en-US" sz="1200">
                <a:solidFill>
                  <a:srgbClr val="000000"/>
                </a:solidFill>
                <a:latin typeface="Times New Roman" panose="02020603050405020304" pitchFamily="18" charset="0"/>
              </a:rPr>
              <a:pPr>
                <a:defRPr/>
              </a:pPr>
              <a:t>5</a:t>
            </a:fld>
            <a:endParaRPr lang="en-GB" altLang="en-US" sz="1200" dirty="0">
              <a:solidFill>
                <a:srgbClr val="000000"/>
              </a:solidFill>
              <a:latin typeface="Times New Roman" panose="02020603050405020304" pitchFamily="18" charset="0"/>
            </a:endParaRPr>
          </a:p>
        </p:txBody>
      </p:sp>
      <p:sp>
        <p:nvSpPr>
          <p:cNvPr id="5123" name="Rectangle 2">
            <a:extLst>
              <a:ext uri="{FF2B5EF4-FFF2-40B4-BE49-F238E27FC236}">
                <a16:creationId xmlns:a16="http://schemas.microsoft.com/office/drawing/2014/main" id="{52C6B8E2-FE09-4A4E-972F-FFC58222E24F}"/>
              </a:ext>
            </a:extLst>
          </p:cNvPr>
          <p:cNvSpPr>
            <a:spLocks noGrp="1" noRot="1" noChangeAspect="1" noChangeArrowheads="1" noTextEdit="1"/>
          </p:cNvSpPr>
          <p:nvPr>
            <p:ph type="sldImg"/>
          </p:nvPr>
        </p:nvSpPr>
        <p:spPr>
          <a:xfrm>
            <a:off x="1244600" y="1047750"/>
            <a:ext cx="4392613" cy="3295650"/>
          </a:xfrm>
          <a:ln/>
        </p:spPr>
      </p:sp>
      <p:sp>
        <p:nvSpPr>
          <p:cNvPr id="5124" name="Rectangle 3">
            <a:extLst>
              <a:ext uri="{FF2B5EF4-FFF2-40B4-BE49-F238E27FC236}">
                <a16:creationId xmlns:a16="http://schemas.microsoft.com/office/drawing/2014/main" id="{8EE9D01D-471C-4F04-A3BA-B46E097F121E}"/>
              </a:ext>
            </a:extLst>
          </p:cNvPr>
          <p:cNvSpPr>
            <a:spLocks noGrp="1" noChangeArrowheads="1"/>
          </p:cNvSpPr>
          <p:nvPr>
            <p:ph type="body" idx="1"/>
          </p:nvPr>
        </p:nvSpPr>
        <p:spPr>
          <a:xfrm>
            <a:off x="866275" y="4964113"/>
            <a:ext cx="5152502" cy="24590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896925">
              <a:defRPr/>
            </a:pPr>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2617668" y="8995905"/>
            <a:ext cx="3038548" cy="46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1" tIns="45691" rIns="91381" bIns="45691"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24E07A32-9A4E-455F-AA51-2E67E8A3C13E}" type="slidenum">
              <a:rPr lang="en-US" altLang="fr-FR" sz="1200">
                <a:solidFill>
                  <a:prstClr val="black"/>
                </a:solidFill>
                <a:ea typeface="MS PGothic" pitchFamily="34" charset="-128"/>
              </a:rPr>
              <a:pPr algn="r"/>
              <a:t>6</a:t>
            </a:fld>
            <a:endParaRPr lang="en-US" altLang="fr-FR" sz="1200" dirty="0">
              <a:solidFill>
                <a:prstClr val="black"/>
              </a:solidFill>
              <a:ea typeface="MS PGothic" pitchFamily="34" charset="-128"/>
            </a:endParaRPr>
          </a:p>
        </p:txBody>
      </p:sp>
      <p:sp>
        <p:nvSpPr>
          <p:cNvPr id="34819" name="Rectangle 2"/>
          <p:cNvSpPr>
            <a:spLocks noGrp="1" noRot="1" noChangeAspect="1" noChangeArrowheads="1" noTextEdit="1"/>
          </p:cNvSpPr>
          <p:nvPr>
            <p:ph type="sldImg"/>
          </p:nvPr>
        </p:nvSpPr>
        <p:spPr>
          <a:xfrm>
            <a:off x="1228725" y="307975"/>
            <a:ext cx="4476750" cy="3359150"/>
          </a:xfrm>
          <a:ln/>
        </p:spPr>
      </p:sp>
      <p:sp>
        <p:nvSpPr>
          <p:cNvPr id="2" name="Notes Placeholder 1">
            <a:extLst>
              <a:ext uri="{FF2B5EF4-FFF2-40B4-BE49-F238E27FC236}">
                <a16:creationId xmlns:a16="http://schemas.microsoft.com/office/drawing/2014/main" id="{693D3540-D3E4-4E02-9C71-19D07CE62589}"/>
              </a:ext>
            </a:extLst>
          </p:cNvPr>
          <p:cNvSpPr>
            <a:spLocks noGrp="1"/>
          </p:cNvSpPr>
          <p:nvPr>
            <p:ph type="body" idx="1"/>
          </p:nvPr>
        </p:nvSpPr>
        <p:spPr>
          <a:xfrm>
            <a:off x="565484" y="3953925"/>
            <a:ext cx="5727032" cy="169061"/>
          </a:xfrm>
        </p:spPr>
        <p:txBody>
          <a:bodyPr/>
          <a:lstStyle/>
          <a:p>
            <a:pPr marL="171432" indent="-171432" defTabSz="896925">
              <a:buFont typeface="Arial" panose="020B0604020202020204" pitchFamily="34" charset="0"/>
              <a:buChar char="•"/>
              <a:defRPr/>
            </a:pPr>
            <a:endParaRPr lang="en-US" sz="1100" dirty="0">
              <a:highlight>
                <a:srgbClr val="00FF00"/>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0303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98538" y="622300"/>
            <a:ext cx="4808537" cy="3608388"/>
          </a:xfrm>
        </p:spPr>
      </p:sp>
      <p:sp>
        <p:nvSpPr>
          <p:cNvPr id="4" name="Foliennummernplatzhalter 3"/>
          <p:cNvSpPr>
            <a:spLocks noGrp="1"/>
          </p:cNvSpPr>
          <p:nvPr>
            <p:ph type="sldNum" sz="quarter" idx="5"/>
          </p:nvPr>
        </p:nvSpPr>
        <p:spPr>
          <a:xfrm>
            <a:off x="5933958" y="9548098"/>
            <a:ext cx="84820" cy="184430"/>
          </a:xfrm>
        </p:spPr>
        <p:txBody>
          <a:bodyPr/>
          <a:lstStyle/>
          <a:p>
            <a:pPr>
              <a:defRPr/>
            </a:pPr>
            <a:fld id="{3C3A632B-FBDE-46D4-BF6F-6D14421E6342}" type="slidenum">
              <a:rPr lang="en-US" smtClean="0"/>
              <a:pPr>
                <a:defRPr/>
              </a:pPr>
              <a:t>7</a:t>
            </a:fld>
            <a:endParaRPr lang="en-US" dirty="0"/>
          </a:p>
        </p:txBody>
      </p:sp>
      <p:sp>
        <p:nvSpPr>
          <p:cNvPr id="5" name="Notes Placeholder 4">
            <a:extLst>
              <a:ext uri="{FF2B5EF4-FFF2-40B4-BE49-F238E27FC236}">
                <a16:creationId xmlns:a16="http://schemas.microsoft.com/office/drawing/2014/main" id="{15983D83-FF0D-4195-8D23-40FDEECE2362}"/>
              </a:ext>
            </a:extLst>
          </p:cNvPr>
          <p:cNvSpPr>
            <a:spLocks noGrp="1"/>
          </p:cNvSpPr>
          <p:nvPr>
            <p:ph type="body" sz="quarter" idx="3"/>
          </p:nvPr>
        </p:nvSpPr>
        <p:spPr>
          <a:xfrm>
            <a:off x="782588" y="4543266"/>
            <a:ext cx="5232498" cy="245906"/>
          </a:xfrm>
        </p:spPr>
        <p:txBody>
          <a:bodyPr/>
          <a:lstStyle/>
          <a:p>
            <a:endParaRPr lang="en-US" dirty="0"/>
          </a:p>
        </p:txBody>
      </p:sp>
    </p:spTree>
    <p:extLst>
      <p:ext uri="{BB962C8B-B14F-4D97-AF65-F5344CB8AC3E}">
        <p14:creationId xmlns:p14="http://schemas.microsoft.com/office/powerpoint/2010/main" val="3825813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txBox="1">
            <a:spLocks noGrp="1" noChangeArrowheads="1"/>
          </p:cNvSpPr>
          <p:nvPr/>
        </p:nvSpPr>
        <p:spPr bwMode="auto">
          <a:xfrm>
            <a:off x="3081217" y="9294916"/>
            <a:ext cx="3038548" cy="46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3" tIns="45677" rIns="91353" bIns="45677"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7D61D6F9-5860-47C0-B646-391453540799}" type="slidenum">
              <a:rPr lang="en-US" altLang="fr-FR" sz="1200">
                <a:solidFill>
                  <a:prstClr val="black"/>
                </a:solidFill>
                <a:ea typeface="MS PGothic" pitchFamily="34" charset="-128"/>
              </a:rPr>
              <a:pPr algn="r"/>
              <a:t>8</a:t>
            </a:fld>
            <a:endParaRPr lang="en-US" altLang="fr-FR" sz="1200" dirty="0">
              <a:solidFill>
                <a:prstClr val="black"/>
              </a:solidFill>
              <a:ea typeface="MS PGothic" pitchFamily="34" charset="-128"/>
            </a:endParaRPr>
          </a:p>
        </p:txBody>
      </p:sp>
      <p:sp>
        <p:nvSpPr>
          <p:cNvPr id="51203" name="Rectangle 2"/>
          <p:cNvSpPr>
            <a:spLocks noGrp="1" noRot="1" noChangeAspect="1" noChangeArrowheads="1" noTextEdit="1"/>
          </p:cNvSpPr>
          <p:nvPr>
            <p:ph type="sldImg"/>
          </p:nvPr>
        </p:nvSpPr>
        <p:spPr>
          <a:xfrm>
            <a:off x="2278063" y="271463"/>
            <a:ext cx="2314575" cy="1735137"/>
          </a:xfrm>
          <a:ln/>
        </p:spPr>
      </p:sp>
      <p:sp>
        <p:nvSpPr>
          <p:cNvPr id="2" name="Notes Placeholder 1">
            <a:extLst>
              <a:ext uri="{FF2B5EF4-FFF2-40B4-BE49-F238E27FC236}">
                <a16:creationId xmlns:a16="http://schemas.microsoft.com/office/drawing/2014/main" id="{7AD196F9-01F4-4218-B6F5-6898670FBD85}"/>
              </a:ext>
            </a:extLst>
          </p:cNvPr>
          <p:cNvSpPr>
            <a:spLocks noGrp="1"/>
          </p:cNvSpPr>
          <p:nvPr>
            <p:ph type="body" sz="quarter" idx="3"/>
          </p:nvPr>
        </p:nvSpPr>
        <p:spPr>
          <a:xfrm>
            <a:off x="782588" y="2306472"/>
            <a:ext cx="5232498" cy="215169"/>
          </a:xfrm>
        </p:spPr>
        <p:txBody>
          <a:bodyPr/>
          <a:lstStyle/>
          <a:p>
            <a:pPr lvl="0"/>
            <a:endParaRPr lang="de-DE" sz="1400" dirty="0"/>
          </a:p>
        </p:txBody>
      </p:sp>
    </p:spTree>
    <p:extLst>
      <p:ext uri="{BB962C8B-B14F-4D97-AF65-F5344CB8AC3E}">
        <p14:creationId xmlns:p14="http://schemas.microsoft.com/office/powerpoint/2010/main" val="3789052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2617668" y="8995905"/>
            <a:ext cx="3038548" cy="46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1" tIns="45691" rIns="91381" bIns="45691"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24E07A32-9A4E-455F-AA51-2E67E8A3C13E}" type="slidenum">
              <a:rPr lang="en-US" altLang="fr-FR" sz="1200">
                <a:solidFill>
                  <a:prstClr val="black"/>
                </a:solidFill>
                <a:ea typeface="MS PGothic" pitchFamily="34" charset="-128"/>
              </a:rPr>
              <a:pPr algn="r"/>
              <a:t>9</a:t>
            </a:fld>
            <a:endParaRPr lang="en-US" altLang="fr-FR" sz="1200" dirty="0">
              <a:solidFill>
                <a:prstClr val="black"/>
              </a:solidFill>
              <a:ea typeface="MS PGothic" pitchFamily="34" charset="-128"/>
            </a:endParaRPr>
          </a:p>
        </p:txBody>
      </p:sp>
      <p:sp>
        <p:nvSpPr>
          <p:cNvPr id="34819" name="Rectangle 2"/>
          <p:cNvSpPr>
            <a:spLocks noGrp="1" noRot="1" noChangeAspect="1" noChangeArrowheads="1" noTextEdit="1"/>
          </p:cNvSpPr>
          <p:nvPr>
            <p:ph type="sldImg"/>
          </p:nvPr>
        </p:nvSpPr>
        <p:spPr>
          <a:xfrm>
            <a:off x="1228725" y="307975"/>
            <a:ext cx="4476750" cy="3359150"/>
          </a:xfrm>
          <a:ln/>
        </p:spPr>
      </p:sp>
      <p:sp>
        <p:nvSpPr>
          <p:cNvPr id="3" name="Notes Placeholder 2">
            <a:extLst>
              <a:ext uri="{FF2B5EF4-FFF2-40B4-BE49-F238E27FC236}">
                <a16:creationId xmlns:a16="http://schemas.microsoft.com/office/drawing/2014/main" id="{B6A24291-8AE1-40C1-B0B1-F71832CCE72C}"/>
              </a:ext>
            </a:extLst>
          </p:cNvPr>
          <p:cNvSpPr>
            <a:spLocks noGrp="1"/>
          </p:cNvSpPr>
          <p:nvPr>
            <p:ph type="body" sz="quarter" idx="3"/>
          </p:nvPr>
        </p:nvSpPr>
        <p:spPr>
          <a:xfrm>
            <a:off x="782588" y="4125126"/>
            <a:ext cx="5232498" cy="245906"/>
          </a:xfrm>
        </p:spPr>
        <p:txBody>
          <a:bodyPr/>
          <a:lstStyle/>
          <a:p>
            <a:endParaRPr lang="en-US" dirty="0"/>
          </a:p>
        </p:txBody>
      </p:sp>
    </p:spTree>
    <p:extLst>
      <p:ext uri="{BB962C8B-B14F-4D97-AF65-F5344CB8AC3E}">
        <p14:creationId xmlns:p14="http://schemas.microsoft.com/office/powerpoint/2010/main" val="2824861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903288" y="369888"/>
            <a:ext cx="4633912" cy="3476625"/>
          </a:xfrm>
        </p:spPr>
      </p:sp>
      <p:sp>
        <p:nvSpPr>
          <p:cNvPr id="3" name="Notizenplatzhalter 2"/>
          <p:cNvSpPr>
            <a:spLocks noGrp="1"/>
          </p:cNvSpPr>
          <p:nvPr>
            <p:ph type="body" idx="1"/>
          </p:nvPr>
        </p:nvSpPr>
        <p:spPr>
          <a:xfrm>
            <a:off x="571501" y="4264695"/>
            <a:ext cx="5260031" cy="245906"/>
          </a:xfrm>
        </p:spPr>
        <p:txBody>
          <a:bodyPr/>
          <a:lstStyle/>
          <a:p>
            <a:endParaRPr lang="de-DE" dirty="0">
              <a:latin typeface="+mn-lt"/>
            </a:endParaRPr>
          </a:p>
        </p:txBody>
      </p:sp>
      <p:sp>
        <p:nvSpPr>
          <p:cNvPr id="4" name="Foliennummernplatzhalter 3"/>
          <p:cNvSpPr>
            <a:spLocks noGrp="1"/>
          </p:cNvSpPr>
          <p:nvPr>
            <p:ph type="sldNum" sz="quarter" idx="5"/>
          </p:nvPr>
        </p:nvSpPr>
        <p:spPr>
          <a:xfrm>
            <a:off x="5933958" y="9548098"/>
            <a:ext cx="84820" cy="184430"/>
          </a:xfrm>
        </p:spPr>
        <p:txBody>
          <a:bodyPr/>
          <a:lstStyle/>
          <a:p>
            <a:pPr>
              <a:defRPr/>
            </a:pPr>
            <a:fld id="{3C3A632B-FBDE-46D4-BF6F-6D14421E6342}" type="slidenum">
              <a:rPr lang="en-US" smtClean="0"/>
              <a:pPr>
                <a:defRPr/>
              </a:pPr>
              <a:t>10</a:t>
            </a:fld>
            <a:endParaRPr lang="en-US" dirty="0"/>
          </a:p>
        </p:txBody>
      </p:sp>
    </p:spTree>
    <p:extLst>
      <p:ext uri="{BB962C8B-B14F-4D97-AF65-F5344CB8AC3E}">
        <p14:creationId xmlns:p14="http://schemas.microsoft.com/office/powerpoint/2010/main" val="1880760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006475" y="509588"/>
            <a:ext cx="4308475" cy="3232150"/>
          </a:xfrm>
          <a:ln/>
        </p:spPr>
      </p:sp>
      <p:sp>
        <p:nvSpPr>
          <p:cNvPr id="40964" name="Header Placeholder 3"/>
          <p:cNvSpPr>
            <a:spLocks noGrp="1"/>
          </p:cNvSpPr>
          <p:nvPr>
            <p:ph type="hdr" sz="quarter"/>
          </p:nvPr>
        </p:nvSpPr>
        <p:spPr>
          <a:noFill/>
        </p:spPr>
        <p:txBody>
          <a:bodyPr lIns="91431" tIns="45715" rIns="91431" bIns="45715"/>
          <a:lstStyle>
            <a:lvl1pPr defTabSz="923830">
              <a:defRPr>
                <a:solidFill>
                  <a:schemeClr val="tx1"/>
                </a:solidFill>
                <a:latin typeface="Arial" charset="0"/>
                <a:cs typeface="Arial" charset="0"/>
              </a:defRPr>
            </a:lvl1pPr>
            <a:lvl2pPr marL="739700" indent="-282547" defTabSz="923830">
              <a:defRPr>
                <a:solidFill>
                  <a:schemeClr val="tx1"/>
                </a:solidFill>
                <a:latin typeface="Arial" charset="0"/>
                <a:cs typeface="Arial" charset="0"/>
              </a:defRPr>
            </a:lvl2pPr>
            <a:lvl3pPr marL="1139709" indent="-225402" defTabSz="923830">
              <a:defRPr>
                <a:solidFill>
                  <a:schemeClr val="tx1"/>
                </a:solidFill>
                <a:latin typeface="Arial" charset="0"/>
                <a:cs typeface="Arial" charset="0"/>
              </a:defRPr>
            </a:lvl3pPr>
            <a:lvl4pPr marL="1596862" indent="-225402" defTabSz="923830">
              <a:defRPr>
                <a:solidFill>
                  <a:schemeClr val="tx1"/>
                </a:solidFill>
                <a:latin typeface="Arial" charset="0"/>
                <a:cs typeface="Arial" charset="0"/>
              </a:defRPr>
            </a:lvl4pPr>
            <a:lvl5pPr marL="2054015" indent="-225402" defTabSz="923830">
              <a:defRPr>
                <a:solidFill>
                  <a:schemeClr val="tx1"/>
                </a:solidFill>
                <a:latin typeface="Arial" charset="0"/>
                <a:cs typeface="Arial" charset="0"/>
              </a:defRPr>
            </a:lvl5pPr>
            <a:lvl6pPr marL="2511169" indent="-225402" defTabSz="923830" eaLnBrk="0" fontAlgn="base" hangingPunct="0">
              <a:spcBef>
                <a:spcPct val="0"/>
              </a:spcBef>
              <a:spcAft>
                <a:spcPct val="0"/>
              </a:spcAft>
              <a:defRPr>
                <a:solidFill>
                  <a:schemeClr val="tx1"/>
                </a:solidFill>
                <a:latin typeface="Arial" charset="0"/>
                <a:cs typeface="Arial" charset="0"/>
              </a:defRPr>
            </a:lvl6pPr>
            <a:lvl7pPr marL="2968322" indent="-225402" defTabSz="923830" eaLnBrk="0" fontAlgn="base" hangingPunct="0">
              <a:spcBef>
                <a:spcPct val="0"/>
              </a:spcBef>
              <a:spcAft>
                <a:spcPct val="0"/>
              </a:spcAft>
              <a:defRPr>
                <a:solidFill>
                  <a:schemeClr val="tx1"/>
                </a:solidFill>
                <a:latin typeface="Arial" charset="0"/>
                <a:cs typeface="Arial" charset="0"/>
              </a:defRPr>
            </a:lvl7pPr>
            <a:lvl8pPr marL="3425475" indent="-225402" defTabSz="923830" eaLnBrk="0" fontAlgn="base" hangingPunct="0">
              <a:spcBef>
                <a:spcPct val="0"/>
              </a:spcBef>
              <a:spcAft>
                <a:spcPct val="0"/>
              </a:spcAft>
              <a:defRPr>
                <a:solidFill>
                  <a:schemeClr val="tx1"/>
                </a:solidFill>
                <a:latin typeface="Arial" charset="0"/>
                <a:cs typeface="Arial" charset="0"/>
              </a:defRPr>
            </a:lvl8pPr>
            <a:lvl9pPr marL="3882628" indent="-225402" defTabSz="923830" eaLnBrk="0" fontAlgn="base" hangingPunct="0">
              <a:spcBef>
                <a:spcPct val="0"/>
              </a:spcBef>
              <a:spcAft>
                <a:spcPct val="0"/>
              </a:spcAft>
              <a:defRPr>
                <a:solidFill>
                  <a:schemeClr val="tx1"/>
                </a:solidFill>
                <a:latin typeface="Arial" charset="0"/>
                <a:cs typeface="Arial" charset="0"/>
              </a:defRPr>
            </a:lvl9pPr>
          </a:lstStyle>
          <a:p>
            <a:r>
              <a:rPr lang="en-US" altLang="en-US" dirty="0"/>
              <a:t>World Health Organization</a:t>
            </a:r>
          </a:p>
        </p:txBody>
      </p:sp>
      <p:sp>
        <p:nvSpPr>
          <p:cNvPr id="40965" name="Date Placeholder 4"/>
          <p:cNvSpPr>
            <a:spLocks noGrp="1"/>
          </p:cNvSpPr>
          <p:nvPr>
            <p:ph type="dt" sz="quarter" idx="1"/>
          </p:nvPr>
        </p:nvSpPr>
        <p:spPr>
          <a:noFill/>
        </p:spPr>
        <p:txBody>
          <a:bodyPr lIns="91431" tIns="45715" rIns="91431" bIns="45715"/>
          <a:lstStyle>
            <a:lvl1pPr defTabSz="923830">
              <a:defRPr>
                <a:solidFill>
                  <a:schemeClr val="tx1"/>
                </a:solidFill>
                <a:latin typeface="Arial" charset="0"/>
                <a:cs typeface="Arial" charset="0"/>
              </a:defRPr>
            </a:lvl1pPr>
            <a:lvl2pPr marL="739700" indent="-282547" defTabSz="923830">
              <a:defRPr>
                <a:solidFill>
                  <a:schemeClr val="tx1"/>
                </a:solidFill>
                <a:latin typeface="Arial" charset="0"/>
                <a:cs typeface="Arial" charset="0"/>
              </a:defRPr>
            </a:lvl2pPr>
            <a:lvl3pPr marL="1139709" indent="-225402" defTabSz="923830">
              <a:defRPr>
                <a:solidFill>
                  <a:schemeClr val="tx1"/>
                </a:solidFill>
                <a:latin typeface="Arial" charset="0"/>
                <a:cs typeface="Arial" charset="0"/>
              </a:defRPr>
            </a:lvl3pPr>
            <a:lvl4pPr marL="1596862" indent="-225402" defTabSz="923830">
              <a:defRPr>
                <a:solidFill>
                  <a:schemeClr val="tx1"/>
                </a:solidFill>
                <a:latin typeface="Arial" charset="0"/>
                <a:cs typeface="Arial" charset="0"/>
              </a:defRPr>
            </a:lvl4pPr>
            <a:lvl5pPr marL="2054015" indent="-225402" defTabSz="923830">
              <a:defRPr>
                <a:solidFill>
                  <a:schemeClr val="tx1"/>
                </a:solidFill>
                <a:latin typeface="Arial" charset="0"/>
                <a:cs typeface="Arial" charset="0"/>
              </a:defRPr>
            </a:lvl5pPr>
            <a:lvl6pPr marL="2511169" indent="-225402" defTabSz="923830" eaLnBrk="0" fontAlgn="base" hangingPunct="0">
              <a:spcBef>
                <a:spcPct val="0"/>
              </a:spcBef>
              <a:spcAft>
                <a:spcPct val="0"/>
              </a:spcAft>
              <a:defRPr>
                <a:solidFill>
                  <a:schemeClr val="tx1"/>
                </a:solidFill>
                <a:latin typeface="Arial" charset="0"/>
                <a:cs typeface="Arial" charset="0"/>
              </a:defRPr>
            </a:lvl6pPr>
            <a:lvl7pPr marL="2968322" indent="-225402" defTabSz="923830" eaLnBrk="0" fontAlgn="base" hangingPunct="0">
              <a:spcBef>
                <a:spcPct val="0"/>
              </a:spcBef>
              <a:spcAft>
                <a:spcPct val="0"/>
              </a:spcAft>
              <a:defRPr>
                <a:solidFill>
                  <a:schemeClr val="tx1"/>
                </a:solidFill>
                <a:latin typeface="Arial" charset="0"/>
                <a:cs typeface="Arial" charset="0"/>
              </a:defRPr>
            </a:lvl7pPr>
            <a:lvl8pPr marL="3425475" indent="-225402" defTabSz="923830" eaLnBrk="0" fontAlgn="base" hangingPunct="0">
              <a:spcBef>
                <a:spcPct val="0"/>
              </a:spcBef>
              <a:spcAft>
                <a:spcPct val="0"/>
              </a:spcAft>
              <a:defRPr>
                <a:solidFill>
                  <a:schemeClr val="tx1"/>
                </a:solidFill>
                <a:latin typeface="Arial" charset="0"/>
                <a:cs typeface="Arial" charset="0"/>
              </a:defRPr>
            </a:lvl8pPr>
            <a:lvl9pPr marL="3882628" indent="-225402" defTabSz="923830" eaLnBrk="0" fontAlgn="base" hangingPunct="0">
              <a:spcBef>
                <a:spcPct val="0"/>
              </a:spcBef>
              <a:spcAft>
                <a:spcPct val="0"/>
              </a:spcAft>
              <a:defRPr>
                <a:solidFill>
                  <a:schemeClr val="tx1"/>
                </a:solidFill>
                <a:latin typeface="Arial" charset="0"/>
                <a:cs typeface="Arial" charset="0"/>
              </a:defRPr>
            </a:lvl9pPr>
          </a:lstStyle>
          <a:p>
            <a:endParaRPr lang="en-US" altLang="en-US" dirty="0"/>
          </a:p>
        </p:txBody>
      </p:sp>
      <p:sp>
        <p:nvSpPr>
          <p:cNvPr id="40966" name="Slide Number Placeholder 5"/>
          <p:cNvSpPr>
            <a:spLocks noGrp="1"/>
          </p:cNvSpPr>
          <p:nvPr>
            <p:ph type="sldNum" sz="quarter" idx="5"/>
          </p:nvPr>
        </p:nvSpPr>
        <p:spPr>
          <a:xfrm>
            <a:off x="6282114" y="9584621"/>
            <a:ext cx="84820" cy="184430"/>
          </a:xfrm>
          <a:noFill/>
        </p:spPr>
        <p:txBody>
          <a:bodyPr/>
          <a:lstStyle>
            <a:lvl1pPr defTabSz="923830">
              <a:defRPr>
                <a:solidFill>
                  <a:schemeClr val="tx1"/>
                </a:solidFill>
                <a:latin typeface="Arial" charset="0"/>
                <a:cs typeface="Arial" charset="0"/>
              </a:defRPr>
            </a:lvl1pPr>
            <a:lvl2pPr marL="739700" indent="-282547" defTabSz="923830">
              <a:defRPr>
                <a:solidFill>
                  <a:schemeClr val="tx1"/>
                </a:solidFill>
                <a:latin typeface="Arial" charset="0"/>
                <a:cs typeface="Arial" charset="0"/>
              </a:defRPr>
            </a:lvl2pPr>
            <a:lvl3pPr marL="1139709" indent="-225402" defTabSz="923830">
              <a:defRPr>
                <a:solidFill>
                  <a:schemeClr val="tx1"/>
                </a:solidFill>
                <a:latin typeface="Arial" charset="0"/>
                <a:cs typeface="Arial" charset="0"/>
              </a:defRPr>
            </a:lvl3pPr>
            <a:lvl4pPr marL="1596862" indent="-225402" defTabSz="923830">
              <a:defRPr>
                <a:solidFill>
                  <a:schemeClr val="tx1"/>
                </a:solidFill>
                <a:latin typeface="Arial" charset="0"/>
                <a:cs typeface="Arial" charset="0"/>
              </a:defRPr>
            </a:lvl4pPr>
            <a:lvl5pPr marL="2054015" indent="-225402" defTabSz="923830">
              <a:defRPr>
                <a:solidFill>
                  <a:schemeClr val="tx1"/>
                </a:solidFill>
                <a:latin typeface="Arial" charset="0"/>
                <a:cs typeface="Arial" charset="0"/>
              </a:defRPr>
            </a:lvl5pPr>
            <a:lvl6pPr marL="2511169" indent="-225402" defTabSz="923830" eaLnBrk="0" fontAlgn="base" hangingPunct="0">
              <a:spcBef>
                <a:spcPct val="0"/>
              </a:spcBef>
              <a:spcAft>
                <a:spcPct val="0"/>
              </a:spcAft>
              <a:defRPr>
                <a:solidFill>
                  <a:schemeClr val="tx1"/>
                </a:solidFill>
                <a:latin typeface="Arial" charset="0"/>
                <a:cs typeface="Arial" charset="0"/>
              </a:defRPr>
            </a:lvl6pPr>
            <a:lvl7pPr marL="2968322" indent="-225402" defTabSz="923830" eaLnBrk="0" fontAlgn="base" hangingPunct="0">
              <a:spcBef>
                <a:spcPct val="0"/>
              </a:spcBef>
              <a:spcAft>
                <a:spcPct val="0"/>
              </a:spcAft>
              <a:defRPr>
                <a:solidFill>
                  <a:schemeClr val="tx1"/>
                </a:solidFill>
                <a:latin typeface="Arial" charset="0"/>
                <a:cs typeface="Arial" charset="0"/>
              </a:defRPr>
            </a:lvl7pPr>
            <a:lvl8pPr marL="3425475" indent="-225402" defTabSz="923830" eaLnBrk="0" fontAlgn="base" hangingPunct="0">
              <a:spcBef>
                <a:spcPct val="0"/>
              </a:spcBef>
              <a:spcAft>
                <a:spcPct val="0"/>
              </a:spcAft>
              <a:defRPr>
                <a:solidFill>
                  <a:schemeClr val="tx1"/>
                </a:solidFill>
                <a:latin typeface="Arial" charset="0"/>
                <a:cs typeface="Arial" charset="0"/>
              </a:defRPr>
            </a:lvl8pPr>
            <a:lvl9pPr marL="3882628" indent="-225402" defTabSz="923830" eaLnBrk="0" fontAlgn="base" hangingPunct="0">
              <a:spcBef>
                <a:spcPct val="0"/>
              </a:spcBef>
              <a:spcAft>
                <a:spcPct val="0"/>
              </a:spcAft>
              <a:defRPr>
                <a:solidFill>
                  <a:schemeClr val="tx1"/>
                </a:solidFill>
                <a:latin typeface="Arial" charset="0"/>
                <a:cs typeface="Arial" charset="0"/>
              </a:defRPr>
            </a:lvl9pPr>
          </a:lstStyle>
          <a:p>
            <a:fld id="{2208EA15-A24A-4CDE-A1E3-A60C2929E842}" type="slidenum">
              <a:rPr lang="en-US" altLang="en-US" smtClean="0"/>
              <a:pPr/>
              <a:t>11</a:t>
            </a:fld>
            <a:endParaRPr lang="en-US" altLang="en-US" dirty="0"/>
          </a:p>
        </p:txBody>
      </p:sp>
      <p:sp>
        <p:nvSpPr>
          <p:cNvPr id="2" name="Notes Placeholder 1">
            <a:extLst>
              <a:ext uri="{FF2B5EF4-FFF2-40B4-BE49-F238E27FC236}">
                <a16:creationId xmlns:a16="http://schemas.microsoft.com/office/drawing/2014/main" id="{FFB2199E-94DC-478D-93D1-BBF48E74F7FA}"/>
              </a:ext>
            </a:extLst>
          </p:cNvPr>
          <p:cNvSpPr>
            <a:spLocks noGrp="1"/>
          </p:cNvSpPr>
          <p:nvPr>
            <p:ph type="body" sz="quarter" idx="3"/>
          </p:nvPr>
        </p:nvSpPr>
        <p:spPr>
          <a:xfrm>
            <a:off x="544463" y="4202072"/>
            <a:ext cx="5232498" cy="245906"/>
          </a:xfrm>
        </p:spPr>
        <p:txBody>
          <a:bodyPr/>
          <a:lstStyle/>
          <a:p>
            <a:endParaRPr lang="en-US" dirty="0"/>
          </a:p>
        </p:txBody>
      </p:sp>
    </p:spTree>
    <p:extLst>
      <p:ext uri="{BB962C8B-B14F-4D97-AF65-F5344CB8AC3E}">
        <p14:creationId xmlns:p14="http://schemas.microsoft.com/office/powerpoint/2010/main" val="108598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9938" y="506413"/>
            <a:ext cx="4700587" cy="3527425"/>
          </a:xfrm>
        </p:spPr>
      </p:sp>
      <p:sp>
        <p:nvSpPr>
          <p:cNvPr id="3" name="Notes Placeholder 2"/>
          <p:cNvSpPr>
            <a:spLocks noGrp="1"/>
          </p:cNvSpPr>
          <p:nvPr>
            <p:ph type="body" idx="1"/>
          </p:nvPr>
        </p:nvSpPr>
        <p:spPr>
          <a:xfrm>
            <a:off x="569873" y="4431632"/>
            <a:ext cx="5448904" cy="184430"/>
          </a:xfrm>
        </p:spPr>
        <p:txBody>
          <a:bodyPr/>
          <a:lstStyle/>
          <a:p>
            <a:endParaRPr lang="en-US" sz="1200" dirty="0">
              <a:latin typeface="+mn-lt"/>
            </a:endParaRPr>
          </a:p>
        </p:txBody>
      </p:sp>
      <p:sp>
        <p:nvSpPr>
          <p:cNvPr id="4" name="Slide Number Placeholder 3"/>
          <p:cNvSpPr>
            <a:spLocks noGrp="1"/>
          </p:cNvSpPr>
          <p:nvPr>
            <p:ph type="sldNum" sz="quarter" idx="10"/>
          </p:nvPr>
        </p:nvSpPr>
        <p:spPr>
          <a:xfrm>
            <a:off x="5933958" y="9548098"/>
            <a:ext cx="84820" cy="184430"/>
          </a:xfrm>
        </p:spPr>
        <p:txBody>
          <a:bodyPr/>
          <a:lstStyle/>
          <a:p>
            <a:fld id="{40E5DD9D-6EB1-4E36-ABFD-B60F790E9F86}" type="slidenum">
              <a:rPr lang="en-GB" smtClean="0"/>
              <a:t>12</a:t>
            </a:fld>
            <a:endParaRPr lang="en-GB" dirty="0"/>
          </a:p>
        </p:txBody>
      </p:sp>
    </p:spTree>
    <p:extLst>
      <p:ext uri="{BB962C8B-B14F-4D97-AF65-F5344CB8AC3E}">
        <p14:creationId xmlns:p14="http://schemas.microsoft.com/office/powerpoint/2010/main" val="2408525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2617668" y="9062580"/>
            <a:ext cx="3038548" cy="46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1" tIns="45691" rIns="91381" bIns="45691"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a:fld id="{24E07A32-9A4E-455F-AA51-2E67E8A3C13E}" type="slidenum">
              <a:rPr lang="en-US" altLang="fr-FR" sz="1200">
                <a:solidFill>
                  <a:prstClr val="black"/>
                </a:solidFill>
                <a:ea typeface="MS PGothic" pitchFamily="34" charset="-128"/>
              </a:rPr>
              <a:pPr algn="r"/>
              <a:t>13</a:t>
            </a:fld>
            <a:endParaRPr lang="en-US" altLang="fr-FR" sz="1200" dirty="0">
              <a:solidFill>
                <a:prstClr val="black"/>
              </a:solidFill>
              <a:ea typeface="MS PGothic" pitchFamily="34" charset="-128"/>
            </a:endParaRPr>
          </a:p>
        </p:txBody>
      </p:sp>
      <p:sp>
        <p:nvSpPr>
          <p:cNvPr id="34819" name="Rectangle 2"/>
          <p:cNvSpPr>
            <a:spLocks noGrp="1" noRot="1" noChangeAspect="1" noChangeArrowheads="1" noTextEdit="1"/>
          </p:cNvSpPr>
          <p:nvPr>
            <p:ph type="sldImg"/>
          </p:nvPr>
        </p:nvSpPr>
        <p:spPr>
          <a:xfrm>
            <a:off x="1106488" y="307975"/>
            <a:ext cx="4491037" cy="3370263"/>
          </a:xfrm>
          <a:ln/>
        </p:spPr>
      </p:sp>
      <p:sp>
        <p:nvSpPr>
          <p:cNvPr id="2" name="Notes Placeholder 1">
            <a:extLst>
              <a:ext uri="{FF2B5EF4-FFF2-40B4-BE49-F238E27FC236}">
                <a16:creationId xmlns:a16="http://schemas.microsoft.com/office/drawing/2014/main" id="{693D3540-D3E4-4E02-9C71-19D07CE62589}"/>
              </a:ext>
            </a:extLst>
          </p:cNvPr>
          <p:cNvSpPr>
            <a:spLocks noGrp="1"/>
          </p:cNvSpPr>
          <p:nvPr>
            <p:ph type="body" idx="1"/>
          </p:nvPr>
        </p:nvSpPr>
        <p:spPr>
          <a:xfrm>
            <a:off x="675411" y="4243184"/>
            <a:ext cx="5452435" cy="245906"/>
          </a:xfrm>
        </p:spPr>
        <p:txBody>
          <a:bodyPr/>
          <a:lstStyle/>
          <a:p>
            <a:pPr lvl="1" indent="0" defTabSz="896925">
              <a:buNone/>
              <a:defRPr/>
            </a:pPr>
            <a:endParaRPr lang="de-DE" dirty="0">
              <a:highlight>
                <a:srgbClr val="00FF00"/>
              </a:highlight>
            </a:endParaRPr>
          </a:p>
        </p:txBody>
      </p:sp>
    </p:spTree>
    <p:extLst>
      <p:ext uri="{BB962C8B-B14F-4D97-AF65-F5344CB8AC3E}">
        <p14:creationId xmlns:p14="http://schemas.microsoft.com/office/powerpoint/2010/main" val="4107568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313900" y="5334835"/>
            <a:ext cx="5999589" cy="245906"/>
          </a:xfrm>
        </p:spPr>
        <p:txBody>
          <a:bodyPr/>
          <a:lstStyle/>
          <a:p>
            <a:endParaRPr lang="de-DE" dirty="0"/>
          </a:p>
        </p:txBody>
      </p:sp>
      <p:sp>
        <p:nvSpPr>
          <p:cNvPr id="4" name="Foliennummernplatzhalter 3"/>
          <p:cNvSpPr>
            <a:spLocks noGrp="1"/>
          </p:cNvSpPr>
          <p:nvPr>
            <p:ph type="sldNum" sz="quarter" idx="5"/>
          </p:nvPr>
        </p:nvSpPr>
        <p:spPr>
          <a:xfrm>
            <a:off x="5849137" y="9548098"/>
            <a:ext cx="169641" cy="184430"/>
          </a:xfrm>
        </p:spPr>
        <p:txBody>
          <a:bodyPr/>
          <a:lstStyle/>
          <a:p>
            <a:pPr>
              <a:defRPr/>
            </a:pPr>
            <a:fld id="{3C3A632B-FBDE-46D4-BF6F-6D14421E6342}" type="slidenum">
              <a:rPr lang="en-US" smtClean="0"/>
              <a:pPr>
                <a:defRPr/>
              </a:pPr>
              <a:t>14</a:t>
            </a:fld>
            <a:endParaRPr lang="en-US" dirty="0"/>
          </a:p>
        </p:txBody>
      </p:sp>
    </p:spTree>
    <p:extLst>
      <p:ext uri="{BB962C8B-B14F-4D97-AF65-F5344CB8AC3E}">
        <p14:creationId xmlns:p14="http://schemas.microsoft.com/office/powerpoint/2010/main" val="1873543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9C8F737-C34D-420A-A783-E26AE639CC47}"/>
              </a:ext>
            </a:extLst>
          </p:cNvPr>
          <p:cNvSpPr>
            <a:spLocks noGrp="1" noChangeArrowheads="1"/>
          </p:cNvSpPr>
          <p:nvPr>
            <p:ph type="sldNum" sz="quarter" idx="5"/>
          </p:nvPr>
        </p:nvSpPr>
        <p:spPr>
          <a:xfrm>
            <a:off x="5870839" y="9548098"/>
            <a:ext cx="147939" cy="18443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419">
              <a:defRPr sz="2400">
                <a:solidFill>
                  <a:schemeClr val="tx1"/>
                </a:solidFill>
                <a:latin typeface="Arial" panose="020B0604020202020204" pitchFamily="34" charset="0"/>
                <a:ea typeface="ＭＳ Ｐゴシック" panose="020B0600070205080204" pitchFamily="34" charset="-128"/>
              </a:defRPr>
            </a:lvl1pPr>
            <a:lvl2pPr marL="37919916" indent="-37462762" defTabSz="925419">
              <a:defRPr sz="2400">
                <a:solidFill>
                  <a:schemeClr val="tx1"/>
                </a:solidFill>
                <a:latin typeface="Arial" panose="020B0604020202020204" pitchFamily="34" charset="0"/>
                <a:ea typeface="ＭＳ Ｐゴシック" panose="020B0600070205080204" pitchFamily="34" charset="-128"/>
              </a:defRPr>
            </a:lvl2pPr>
            <a:lvl3pPr marL="1141296" indent="-226990" defTabSz="925419">
              <a:defRPr sz="2400">
                <a:solidFill>
                  <a:schemeClr val="tx1"/>
                </a:solidFill>
                <a:latin typeface="Arial" panose="020B0604020202020204" pitchFamily="34" charset="0"/>
                <a:ea typeface="ＭＳ Ｐゴシック" panose="020B0600070205080204" pitchFamily="34" charset="-128"/>
              </a:defRPr>
            </a:lvl3pPr>
            <a:lvl4pPr marL="1598450" indent="-226990" defTabSz="925419">
              <a:defRPr sz="2400">
                <a:solidFill>
                  <a:schemeClr val="tx1"/>
                </a:solidFill>
                <a:latin typeface="Arial" panose="020B0604020202020204" pitchFamily="34" charset="0"/>
                <a:ea typeface="ＭＳ Ｐゴシック" panose="020B0600070205080204" pitchFamily="34" charset="-128"/>
              </a:defRPr>
            </a:lvl4pPr>
            <a:lvl5pPr marL="2055603" indent="-226990" defTabSz="925419">
              <a:defRPr sz="2400">
                <a:solidFill>
                  <a:schemeClr val="tx1"/>
                </a:solidFill>
                <a:latin typeface="Arial" panose="020B0604020202020204" pitchFamily="34" charset="0"/>
                <a:ea typeface="ＭＳ Ｐゴシック" panose="020B0600070205080204" pitchFamily="34" charset="-128"/>
              </a:defRPr>
            </a:lvl5pPr>
            <a:lvl6pPr marL="2512756"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69909"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7063"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4216" indent="-226990" defTabSz="925419"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defRPr/>
            </a:pPr>
            <a:fld id="{4A5183E1-D7F9-4065-9B43-5B92354FCCC6}" type="slidenum">
              <a:rPr lang="en-GB" altLang="en-US" sz="1200">
                <a:solidFill>
                  <a:srgbClr val="000000"/>
                </a:solidFill>
                <a:latin typeface="Times New Roman" panose="02020603050405020304" pitchFamily="18" charset="0"/>
              </a:rPr>
              <a:pPr>
                <a:defRPr/>
              </a:pPr>
              <a:t>15</a:t>
            </a:fld>
            <a:endParaRPr lang="en-GB" altLang="en-US" sz="1200" dirty="0">
              <a:solidFill>
                <a:srgbClr val="000000"/>
              </a:solidFill>
              <a:latin typeface="Times New Roman" panose="02020603050405020304" pitchFamily="18" charset="0"/>
            </a:endParaRPr>
          </a:p>
        </p:txBody>
      </p:sp>
      <p:sp>
        <p:nvSpPr>
          <p:cNvPr id="5123" name="Rectangle 2">
            <a:extLst>
              <a:ext uri="{FF2B5EF4-FFF2-40B4-BE49-F238E27FC236}">
                <a16:creationId xmlns:a16="http://schemas.microsoft.com/office/drawing/2014/main" id="{52C6B8E2-FE09-4A4E-972F-FFC58222E24F}"/>
              </a:ext>
            </a:extLst>
          </p:cNvPr>
          <p:cNvSpPr>
            <a:spLocks noGrp="1" noRot="1" noChangeAspect="1" noChangeArrowheads="1" noTextEdit="1"/>
          </p:cNvSpPr>
          <p:nvPr>
            <p:ph type="sldImg"/>
          </p:nvPr>
        </p:nvSpPr>
        <p:spPr>
          <a:xfrm>
            <a:off x="920750" y="746125"/>
            <a:ext cx="4967288" cy="3727450"/>
          </a:xfrm>
          <a:ln/>
        </p:spPr>
      </p:sp>
      <p:sp>
        <p:nvSpPr>
          <p:cNvPr id="5124" name="Rectangle 3">
            <a:extLst>
              <a:ext uri="{FF2B5EF4-FFF2-40B4-BE49-F238E27FC236}">
                <a16:creationId xmlns:a16="http://schemas.microsoft.com/office/drawing/2014/main" id="{8EE9D01D-471C-4F04-A3BA-B46E097F121E}"/>
              </a:ext>
            </a:extLst>
          </p:cNvPr>
          <p:cNvSpPr>
            <a:spLocks noGrp="1" noChangeArrowheads="1"/>
          </p:cNvSpPr>
          <p:nvPr>
            <p:ph type="body" idx="1"/>
          </p:nvPr>
        </p:nvSpPr>
        <p:spPr>
          <a:xfrm>
            <a:off x="681038" y="4722814"/>
            <a:ext cx="5446712" cy="24590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950727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1B3E60-F062-4F3C-922D-13A99580F8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766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What does social and strengths based mean to us?</a:t>
            </a:r>
          </a:p>
          <a:p>
            <a:r>
              <a:rPr lang="en-GB" dirty="0">
                <a:cs typeface="Calibri"/>
              </a:rPr>
              <a:t>We build people's skills, we connect them and we encourage them to share. </a:t>
            </a:r>
          </a:p>
          <a:p>
            <a:r>
              <a:rPr lang="en-GB" dirty="0">
                <a:cs typeface="Calibri"/>
              </a:rPr>
              <a:t>We also work with a lot of partners to share this way of supporting people. We have already supported the development of </a:t>
            </a:r>
            <a:r>
              <a:rPr lang="en-GB" dirty="0" err="1">
                <a:cs typeface="Calibri"/>
              </a:rPr>
              <a:t>KeyRing</a:t>
            </a:r>
            <a:r>
              <a:rPr lang="en-GB" dirty="0">
                <a:cs typeface="Calibri"/>
              </a:rPr>
              <a:t> like approaches to support in places like the Netherlands, Scotland and even as far as Australia and New Zealand.</a:t>
            </a:r>
          </a:p>
          <a:p>
            <a:r>
              <a:rPr lang="en-GB" dirty="0">
                <a:cs typeface="Calibri"/>
              </a:rPr>
              <a:t>So when we were approached by the World Health Organisation to be</a:t>
            </a:r>
            <a:r>
              <a:rPr lang="en-GB" dirty="0"/>
              <a:t> part of </a:t>
            </a:r>
            <a:r>
              <a:rPr lang="en-US" dirty="0"/>
              <a:t>their </a:t>
            </a:r>
            <a:r>
              <a:rPr lang="en-GB" b="1" dirty="0"/>
              <a:t>guidance on community mental health services: we knew this was a great opportunity to share what we do and the difference that it makes. </a:t>
            </a:r>
            <a:endParaRPr lang="en-US" dirty="0"/>
          </a:p>
          <a:p>
            <a:r>
              <a:rPr lang="en-GB" b="1" dirty="0"/>
              <a:t>Since then we've spoken to a number of others who are part of the document and it strikes me that the key similarities are the relative simplicity and common sense attitude of the approaches. The organisations we've interacted with start by putting the person at the centre of their support and they all hold a firm belief that people have skills, that people can do things for themselves and that life should not revolve around support. So we are in great company. </a:t>
            </a:r>
            <a:endParaRPr lang="en-US" dirty="0">
              <a:cs typeface="Calibri"/>
            </a:endParaRPr>
          </a:p>
          <a:p>
            <a:pPr algn="ctr"/>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1B3E60-F062-4F3C-922D-13A99580F8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4332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So how do we do it?</a:t>
            </a:r>
          </a:p>
          <a:p>
            <a:r>
              <a:rPr lang="en-GB" baseline="0" dirty="0"/>
              <a:t>Our core model is what we call a network of support.</a:t>
            </a:r>
          </a:p>
          <a:p>
            <a:r>
              <a:rPr lang="en-GB" baseline="0" dirty="0"/>
              <a:t>People live in their own place, they may already be living there or we may help them to choose a property in that area. Everyone lives quite close by and are supported to get to know each other. As they get to know each other better they may build friendships and offer each other support. This could be going shopping together or just having someone else to talk to about their successes and concerns.</a:t>
            </a:r>
            <a:r>
              <a:rPr lang="en-GB" dirty="0"/>
              <a:t> They get to know about things going on in their local community and we actively invite the community in. Our hubs will regularly have neighbours coming along. We look at the resources in</a:t>
            </a:r>
            <a:r>
              <a:rPr lang="en-GB" baseline="0" dirty="0"/>
              <a:t> the </a:t>
            </a:r>
            <a:r>
              <a:rPr lang="en-GB" dirty="0"/>
              <a:t>community and don’t reinvent the wheel. For example, we will help people access local leisure facilities etc. The people in the community get to know and involve our Members. </a:t>
            </a:r>
            <a:endParaRPr lang="en-GB" dirty="0" err="1"/>
          </a:p>
          <a:p>
            <a:endParaRPr lang="en-GB" dirty="0"/>
          </a:p>
          <a:p>
            <a:r>
              <a:rPr lang="en-GB" dirty="0"/>
              <a:t>Lives should never rely purely on paid for support. It's not realistic and it is not safe. </a:t>
            </a:r>
            <a:endParaRPr lang="en-GB" dirty="0">
              <a:cs typeface="Calibri" panose="020F0502020204030204"/>
            </a:endParaRPr>
          </a:p>
          <a:p>
            <a:r>
              <a:rPr lang="en-GB" dirty="0"/>
              <a:t>The recently released WHO quality rights training, talks about the fact that individuals who are vulnerable to human rights violations are more likely to be stigmatized by society as they are perceived as different. This results in them becoming isolated and lacking social support that we all need in our lives.</a:t>
            </a:r>
            <a:endParaRPr lang="en-GB" baseline="0" dirty="0">
              <a:cs typeface="Calibri"/>
            </a:endParaRPr>
          </a:p>
          <a:p>
            <a:endParaRPr lang="en-GB" baseline="0" dirty="0"/>
          </a:p>
          <a:p>
            <a:r>
              <a:rPr lang="en-GB" baseline="0" dirty="0"/>
              <a:t>On an individual level, we work with people to build their independence. So we will start with what they want to achieve and help them get there. Sometimes people have been told they can’t achieve something and we have to raise their expectations of themselves. So we could be doing things like supporting people to budget, plan, access healthcare settings., get through legal proceedings, stay safe in the community etc etc.</a:t>
            </a:r>
          </a:p>
          <a:p>
            <a:endParaRPr lang="en-GB" baseline="0" dirty="0"/>
          </a:p>
          <a:p>
            <a:r>
              <a:rPr lang="en-GB" dirty="0"/>
              <a:t>Where people build their skills, connect with others and share what they have to offer as ordinary citizens. I'll let Luke tell you more.</a:t>
            </a:r>
            <a:endParaRPr lang="en-GB" baseline="0"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A0468-1529-403C-804E-D1B8469C70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3309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a community support</a:t>
            </a:r>
            <a:r>
              <a:rPr lang="en-GB" baseline="0" dirty="0"/>
              <a:t> worker in Oldham where we support around 160 people to live life to their full potential, these are just a handful of the people we support. The Members we support are all from different backgrounds and they all have their skills and abilities to share and celebrate. And because everyone is unique they all have support that is built around them their aims, ambitions and needs. </a:t>
            </a:r>
          </a:p>
          <a:p>
            <a:endParaRPr lang="en-GB" baseline="0" dirty="0"/>
          </a:p>
          <a:p>
            <a:r>
              <a:rPr lang="en-GB" baseline="0" dirty="0"/>
              <a:t>Let me introduce you to one. </a:t>
            </a:r>
            <a:endParaRPr lang="en-GB" dirty="0">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A0468-1529-403C-804E-D1B8469C70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569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This is Peter. </a:t>
            </a:r>
            <a:r>
              <a:rPr lang="en-GB" dirty="0"/>
              <a:t>Peter, like most of us has good days and bad days so we agreed that we would record Peter's story in advance.</a:t>
            </a:r>
          </a:p>
          <a:p>
            <a:r>
              <a:rPr lang="en-GB" dirty="0">
                <a:cs typeface="Calibri"/>
              </a:rPr>
              <a:t>Now Peter has an amazing story to tell and is passionate about sharing it as he wants to inspire others and to be honest we could have filled a whole hour with Peter so we have pulled out some of Peter's key points. </a:t>
            </a:r>
          </a:p>
          <a:p>
            <a:endParaRPr lang="en-GB"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Just in case anyone doesn’t know</a:t>
            </a:r>
            <a:r>
              <a:rPr lang="en-US" baseline="0" dirty="0">
                <a:cs typeface="Calibri"/>
              </a:rPr>
              <a:t> what a yellow van, in Peter’s mind it symbolizes being locked up in an asylum. Peter had an interesting school life with lots of stories that he can tell. It was when he got his job as a bin man that Peter began to feel fulfilled, he had a sense of achievement and purpose.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So when Peter comes to</a:t>
            </a:r>
            <a:r>
              <a:rPr lang="en-US" baseline="0" dirty="0">
                <a:cs typeface="Calibri"/>
              </a:rPr>
              <a:t> us at KeyRing that sense of self has been taken away. He now understands where the voices are coming from and he feels a sense of relief. This label has limited what society believes he can achieve and Peter himself believes he can achieve. And it’s my job to show Peter that he has value and still has plenty to offer.</a:t>
            </a:r>
            <a:endParaRPr lang="en-US" dirty="0">
              <a:cs typeface="Calibri"/>
            </a:endParaRPr>
          </a:p>
          <a:p>
            <a:endParaRPr lang="en-US" dirty="0">
              <a:cs typeface="Calibri"/>
            </a:endParaRPr>
          </a:p>
          <a:p>
            <a:r>
              <a:rPr lang="en-US" dirty="0">
                <a:cs typeface="Calibri"/>
              </a:rPr>
              <a:t>Peter has used his own skills and</a:t>
            </a:r>
            <a:r>
              <a:rPr lang="en-US" baseline="0" dirty="0">
                <a:cs typeface="Calibri"/>
              </a:rPr>
              <a:t> ability with help and support to change his own story and to prove to the world that he does not have limitations. </a:t>
            </a:r>
          </a:p>
          <a:p>
            <a:endParaRPr lang="en-US" dirty="0">
              <a:cs typeface="Calibri"/>
            </a:endParaRPr>
          </a:p>
          <a:p>
            <a:r>
              <a:rPr lang="en-US" dirty="0">
                <a:cs typeface="Calibri"/>
              </a:rPr>
              <a:t>Peter uses tools to manage and</a:t>
            </a:r>
            <a:r>
              <a:rPr lang="en-US" baseline="0" dirty="0">
                <a:cs typeface="Calibri"/>
              </a:rPr>
              <a:t> work through his issues and is empowered to add to the community.</a:t>
            </a:r>
          </a:p>
          <a:p>
            <a:endParaRPr lang="en-US"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As you can see there,</a:t>
            </a:r>
            <a:r>
              <a:rPr lang="en-US" baseline="0" dirty="0">
                <a:cs typeface="Calibri"/>
              </a:rPr>
              <a:t> Peter is very proud of what he has done, the way that he has turned his life around and continues to do so. Like Peter, we have lots and lots of Members who are overcoming massive difficulties and using their own strengths, power and skills with support to change their own future to change their own lives. </a:t>
            </a:r>
            <a:endParaRPr lang="en-US" dirty="0">
              <a:cs typeface="Calibri"/>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A0468-1529-403C-804E-D1B8469C707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23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Karyn will be joined on the panel by Natalie Harris a Member of our </a:t>
            </a:r>
            <a:r>
              <a:rPr lang="en-GB" dirty="0" err="1">
                <a:cs typeface="Calibri"/>
              </a:rPr>
              <a:t>KeyRing</a:t>
            </a:r>
            <a:r>
              <a:rPr lang="en-GB" dirty="0">
                <a:cs typeface="Calibri"/>
              </a:rPr>
              <a:t> support in Lambeth.</a:t>
            </a:r>
          </a:p>
          <a:p>
            <a:r>
              <a:rPr lang="en-GB" dirty="0">
                <a:cs typeface="Calibri"/>
              </a:rPr>
              <a:t>Thanks for listening.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1B3E60-F062-4F3C-922D-13A99580F8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466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For information </a:t>
            </a:r>
            <a:r>
              <a:rPr lang="en-GB" sz="1800" b="1">
                <a:solidFill>
                  <a:srgbClr val="44546A"/>
                </a:solidFill>
                <a:effectLst/>
                <a:latin typeface="Calibri" panose="020F0502020204030204" pitchFamily="34" charset="0"/>
                <a:ea typeface="Verdana" panose="020B0604030504040204" pitchFamily="34" charset="0"/>
                <a:cs typeface="Calibri" panose="020F0502020204030204" pitchFamily="34" charset="0"/>
              </a:rPr>
              <a:t>please contact:  </a:t>
            </a:r>
            <a:r>
              <a:rPr lang="en-GB" sz="1800" b="1" dirty="0" err="1">
                <a:solidFill>
                  <a:srgbClr val="44546A"/>
                </a:solidFill>
                <a:effectLst/>
                <a:latin typeface="Calibri" panose="020F0502020204030204" pitchFamily="34" charset="0"/>
                <a:ea typeface="Verdana" panose="020B0604030504040204" pitchFamily="34" charset="0"/>
                <a:cs typeface="Calibri" panose="020F0502020204030204" pitchFamily="34" charset="0"/>
              </a:rPr>
              <a:t>Kathryn</a:t>
            </a:r>
            <a:r>
              <a:rPr lang="en-GB" sz="1800" b="1" err="1">
                <a:solidFill>
                  <a:srgbClr val="44546A"/>
                </a:solidFill>
                <a:effectLst/>
                <a:latin typeface="Calibri" panose="020F0502020204030204" pitchFamily="34" charset="0"/>
                <a:ea typeface="Verdana" panose="020B0604030504040204" pitchFamily="34" charset="0"/>
                <a:cs typeface="Calibri" panose="020F0502020204030204" pitchFamily="34" charset="0"/>
              </a:rPr>
              <a:t>@</a:t>
            </a:r>
            <a:r>
              <a:rPr lang="en-GB" sz="1800" b="1">
                <a:solidFill>
                  <a:srgbClr val="44546A"/>
                </a:solidFill>
                <a:effectLst/>
                <a:latin typeface="Calibri" panose="020F0502020204030204" pitchFamily="34" charset="0"/>
                <a:ea typeface="Verdana" panose="020B0604030504040204" pitchFamily="34" charset="0"/>
                <a:cs typeface="Calibri" panose="020F0502020204030204" pitchFamily="34" charset="0"/>
              </a:rPr>
              <a:t>sharedlivesplus.org.uk</a:t>
            </a:r>
          </a:p>
          <a:p>
            <a:pPr>
              <a:lnSpc>
                <a:spcPct val="107000"/>
              </a:lnSpc>
              <a:spcAft>
                <a:spcPts val="800"/>
              </a:spcAft>
            </a:pPr>
            <a:endParaRPr lang="en-GB" sz="1800" b="1">
              <a:solidFill>
                <a:srgbClr val="44546A"/>
              </a:solidFill>
              <a:effectLst/>
              <a:latin typeface="Calibri" panose="020F0502020204030204" pitchFamily="34" charset="0"/>
              <a:ea typeface="Verdana" panose="020B0604030504040204" pitchFamily="34" charset="0"/>
              <a:cs typeface="Calibri" panose="020F0502020204030204" pitchFamily="34"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What is Shared Lives?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A Shared Lives carer shares their home and family life with someone who needs support to live well and independently.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In the UK we have </a:t>
            </a: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141 Shared Lives schemes</a:t>
            </a: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which support almost </a:t>
            </a: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12500 people</a:t>
            </a: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via </a:t>
            </a: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9000 Shared Lives carers</a:t>
            </a: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and most geographical areas are covered by our work.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The support the carers offer is flexible, tailored to the needs of the individual. It can be as little as a few hours a day, once or twice a week,  overnight stays and respite for family carers -  or it can be a long term relationship where the person moves in to the Shared Lives carers home.    66% are supported in long term arrangements and 67% of peoples’ primary support need is LD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The care they provide is monitored by Shared Lives schemes and the service is regulated and inspected by the care regulators. (CIW in Wales/ Care Quality Commission ).  It is the highest rated form of social care with over 96% of schemes rated good or outstanding. But more importantly the outcomes for people are also high </a:t>
            </a:r>
            <a:r>
              <a:rPr lang="en-US"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98% people in Shared Lives felt they were part of the family most or all of the time.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87% people felt that their Shared Lives </a:t>
            </a:r>
            <a:r>
              <a:rPr lang="en-US" sz="1800" dirty="0" err="1">
                <a:solidFill>
                  <a:srgbClr val="44546A"/>
                </a:solidFill>
                <a:effectLst/>
                <a:latin typeface="Calibri" panose="020F0502020204030204" pitchFamily="34" charset="0"/>
                <a:ea typeface="Verdana" panose="020B0604030504040204" pitchFamily="34" charset="0"/>
                <a:cs typeface="Calibri" panose="020F0502020204030204" pitchFamily="34" charset="0"/>
              </a:rPr>
              <a:t>carer’s</a:t>
            </a:r>
            <a:r>
              <a:rPr lang="en-US"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support improved their social life.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92% people in Shared Lives felt involved with their community.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It is personalised and allows people to live their best lives – all down to our fantastic carers.  Our Shared Lives carers are recruited from the community, they undergo assessment, receive training and regular support. We have a wealth of experience in matching a Shared Lives carer with an individual and both people have voice, choice and control.  The matching process is vitally important.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At Shared Lives Plus we think that Shared Lives could be an option for pretty much anyone who wants it. It is based on a relationship between two people, and both talk about the benefits they get from being involved.  We have been involved in supporting schemes to diversify the model – and we recognise that supporting people around mental health is vital.  Now 7% of the people drawing upon the support is for poor mental health and that grows by about 13% each year.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One of the schemes which has led the way in this work is South East Wales and I will pass you on to Emma to tell you more about the work here.</a:t>
            </a:r>
          </a:p>
          <a:p>
            <a:pPr>
              <a:lnSpc>
                <a:spcPct val="107000"/>
              </a:lnSpc>
              <a:spcAft>
                <a:spcPts val="800"/>
              </a:spcAft>
            </a:pPr>
            <a:endPar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Background about our scheme: largest scheme in Wales, 28 staff, 240+ carers, accommodating 550 services, our ethos and values aligned with Whole Person and Whole System hence it was a natural fit when they approached us….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What is the Shared Lives Mental Health Service?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Bit of background first: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We began our journey by applying for </a:t>
            </a:r>
            <a:r>
              <a:rPr lang="en-GB" sz="1800" kern="1200" dirty="0" err="1">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WGovt</a:t>
            </a: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 funding and were successful in our bid for 2yrs of funding for our new Shared Lives Mental Health Crisis Project.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 In April 2019 we entered into a Service Level Agreement with the Aneurin Bevan University Health Board to provide Shared Lives arrangements for people experiencing Mental Health crisis and by August the initial Pilot Project started with the Newport Crisis Team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2020 saw the project expanded to include the other Crisis teams across the whole Gwent area/Health Board.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Last year the Health Board became an official partner, enabling further roll out of the service.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The service itself…</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Times New Roman" panose="02020603050405020304" pitchFamily="18" charset="0"/>
              </a:rPr>
              <a:t>The service provides an alternative to, or facilitates early discharge from, an inpatient hospital setting based in the community within an approved Shared Lives Carer’s own home.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Times New Roman" panose="02020603050405020304" pitchFamily="18" charset="0"/>
              </a:rPr>
              <a:t>Based on evidence that individuals experiencing a mental health crisis recover better if they feel part of the community, are in a supportive family setting, and are able to take part in a daily routine.</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Times New Roman" panose="02020603050405020304" pitchFamily="18" charset="0"/>
              </a:rPr>
              <a:t>Shared Lives provides up to 4 weeks of support for each patient, depending on assessed need, with the average length of stay being </a:t>
            </a:r>
            <a:r>
              <a:rPr lang="en-GB" sz="1800" kern="1200" dirty="0">
                <a:solidFill>
                  <a:srgbClr val="44546A"/>
                </a:solidFill>
                <a:effectLst/>
                <a:highlight>
                  <a:srgbClr val="FFFF00"/>
                </a:highlight>
                <a:latin typeface="Calibri" panose="020F0502020204030204" pitchFamily="34" charset="0"/>
                <a:ea typeface="Verdana" panose="020B0604030504040204" pitchFamily="34" charset="0"/>
                <a:cs typeface="Times New Roman" panose="02020603050405020304" pitchFamily="18" charset="0"/>
              </a:rPr>
              <a:t>14 n</a:t>
            </a:r>
            <a:r>
              <a:rPr lang="en-GB" sz="1800" kern="1200" dirty="0">
                <a:solidFill>
                  <a:srgbClr val="44546A"/>
                </a:solidFill>
                <a:effectLst/>
                <a:latin typeface="Calibri" panose="020F0502020204030204" pitchFamily="34" charset="0"/>
                <a:ea typeface="Verdana" panose="020B0604030504040204" pitchFamily="34" charset="0"/>
                <a:cs typeface="Times New Roman" panose="02020603050405020304" pitchFamily="18" charset="0"/>
              </a:rPr>
              <a:t>ights.</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algn="just">
              <a:lnSpc>
                <a:spcPct val="107000"/>
              </a:lnSpc>
              <a:spcAft>
                <a:spcPts val="800"/>
              </a:spcAft>
            </a:pPr>
            <a:r>
              <a:rPr lang="en-GB" sz="18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Who is it for?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We support people who have had an inpatient stay on a MH Ward and are recovering from a mental health crisis, they are discharged to the Shared Lives carers home.  (Period of up to 4 </a:t>
            </a:r>
            <a:r>
              <a:rPr lang="en-GB" sz="1800" kern="1200" dirty="0" err="1">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wks</a:t>
            </a:r>
            <a:r>
              <a:rPr lang="en-GB" sz="1800" kern="120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Or</a:t>
            </a: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we are able to provide an alternative to in-patient psychiatric admission. The person is able to move in with the Shared Lives carer short term rather than going in to hospital.  Aim is to prevent escalation of their crisis and support their recovery.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effectLst/>
                <a:latin typeface="Calibri" panose="020F0502020204030204" pitchFamily="34" charset="0"/>
                <a:ea typeface="Verdana" panose="020B0604030504040204" pitchFamily="34" charset="0"/>
                <a:cs typeface="Calibri" panose="020F0502020204030204" pitchFamily="34" charset="0"/>
              </a:rPr>
              <a:t>Could be anyone from any walk of life…(a mature student/a lady who had experienced sexual trauma found it was an inappropriate environment for her on the ward where there were mainly male patents therefore Shared Lives was more appropriate)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The Shared Lives Goals for the journey back to independence?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We focus 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preparing healthy food and shopping (With Shared Lives - trusted to use kitchen appliances and utensils a knife)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Structure to the day/week</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budgeting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household tasks (With Shared Lives – sense of purpose, feeling valued by contributing to cleaning, maintaining  a home)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expanding the individual’s social circle and community links (With Shared Lives – trusted with mobile phone charging lead = keeping in touch via mobile with friends)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gaining confidence and increasing independence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accessing work or education (Within Shared Lives - Nikita but change the name, managing to continue with her studies once off the Ward)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      attending and maintaining medical care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en-GB" sz="1800" kern="12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 -      Maintaining own wellbeing (With Shared Lives - pets, own bed, peace and quiet, freedom to walk/physical exercise/cups of tea/peace and quiet/own bed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06F614-3AE9-4802-81EA-CBB20369123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346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would like to share a audio clip that was recorded last Autumn, it features myself the Shared Lives Coordinator, Fay the Shared Lives Carer and a young lady </a:t>
            </a:r>
            <a:r>
              <a:rPr lang="en-GB" dirty="0" err="1"/>
              <a:t>Em</a:t>
            </a:r>
            <a:r>
              <a:rPr lang="en-GB" dirty="0"/>
              <a:t> who received a 4 week arrangement to support hospital discharge.  Friends alerted emergency services following a bout of Depression and fears of </a:t>
            </a:r>
            <a:r>
              <a:rPr lang="en-GB" dirty="0" err="1"/>
              <a:t>Em</a:t>
            </a:r>
            <a:r>
              <a:rPr lang="en-GB" dirty="0"/>
              <a:t> trying to take her own life when they could not make contact with her, sadly their instincts were right but help was sought just in time.  </a:t>
            </a:r>
            <a:r>
              <a:rPr lang="en-GB" dirty="0" err="1"/>
              <a:t>Em</a:t>
            </a:r>
            <a:r>
              <a:rPr lang="en-GB" dirty="0"/>
              <a:t> was admitted onto Ty </a:t>
            </a:r>
            <a:r>
              <a:rPr lang="en-GB" dirty="0" err="1"/>
              <a:t>Cyfannol</a:t>
            </a:r>
            <a:r>
              <a:rPr lang="en-GB" dirty="0"/>
              <a:t> Mental Health Ward and found the experience difficult – just as many do whilst trying to recover.  </a:t>
            </a:r>
            <a:r>
              <a:rPr lang="en-GB" dirty="0" err="1"/>
              <a:t>Em</a:t>
            </a:r>
            <a:r>
              <a:rPr lang="en-GB" dirty="0"/>
              <a:t> is going to talk though the differences she found from being in a ward environment compared to Shared Lives, and what this step down from ward meant to her to be able to confidently return to her own home. </a:t>
            </a:r>
            <a:r>
              <a:rPr lang="en-GB" dirty="0" err="1"/>
              <a:t>Em</a:t>
            </a:r>
            <a:r>
              <a:rPr lang="en-GB" dirty="0"/>
              <a:t> is an incredibly intelligent lady who moved to the area for a degree and masters in  the Pharmaceutical sector, and choose to remain after securing a job and making friends.  She is a nervous person but very brave in sharing her story with the hope to help others.  </a:t>
            </a:r>
            <a:r>
              <a:rPr lang="en-GB" dirty="0" err="1"/>
              <a:t>Em</a:t>
            </a:r>
            <a:r>
              <a:rPr lang="en-GB" dirty="0"/>
              <a:t> chose to have her voice recorded and this was filmed using a basic handheld mobile phone device so please bare with us on the technical sides of things and turn the volume up on your devices to ensure you hear her moving words.</a:t>
            </a:r>
          </a:p>
          <a:p>
            <a:r>
              <a:rPr lang="en-GB" dirty="0"/>
              <a:t>Following recoding this, </a:t>
            </a:r>
            <a:r>
              <a:rPr lang="en-GB" dirty="0" err="1"/>
              <a:t>Em</a:t>
            </a:r>
            <a:r>
              <a:rPr lang="en-GB" dirty="0"/>
              <a:t> is happy for me to share that she has continued to recover, and feels strongly that now she knows Fay is there to have chat on the phone or cup of tea with on her down days, that’s enough to prevent admission again in her eyes – just knowing someone is there.</a:t>
            </a:r>
          </a:p>
          <a:p>
            <a:endParaRPr lang="en-GB" dirty="0"/>
          </a:p>
          <a:p>
            <a:r>
              <a:rPr lang="en-GB" sz="1800" kern="1200" dirty="0">
                <a:solidFill>
                  <a:srgbClr val="000000"/>
                </a:solidFill>
                <a:effectLst/>
                <a:latin typeface="Calibri" panose="020F0502020204030204" pitchFamily="34" charset="0"/>
                <a:ea typeface="+mn-ea"/>
                <a:cs typeface="+mn-cs"/>
              </a:rPr>
              <a:t>We’re very grateful to </a:t>
            </a:r>
            <a:r>
              <a:rPr lang="en-GB" sz="1800" kern="1200" dirty="0" err="1">
                <a:solidFill>
                  <a:srgbClr val="000000"/>
                </a:solidFill>
                <a:effectLst/>
                <a:latin typeface="Calibri" panose="020F0502020204030204" pitchFamily="34" charset="0"/>
                <a:ea typeface="+mn-ea"/>
                <a:cs typeface="+mn-cs"/>
              </a:rPr>
              <a:t>Em</a:t>
            </a:r>
            <a:r>
              <a:rPr lang="en-GB" sz="1800" kern="1200" dirty="0">
                <a:solidFill>
                  <a:srgbClr val="000000"/>
                </a:solidFill>
                <a:effectLst/>
                <a:latin typeface="Calibri" panose="020F0502020204030204" pitchFamily="34" charset="0"/>
                <a:ea typeface="+mn-ea"/>
                <a:cs typeface="+mn-cs"/>
              </a:rPr>
              <a:t> for sharing her story.  She hopes to help others.  </a:t>
            </a:r>
            <a:endParaRPr lang="en-GB" sz="1800" dirty="0">
              <a:effectLst/>
              <a:latin typeface="Times New Roman" panose="02020603050405020304" pitchFamily="18" charset="0"/>
              <a:ea typeface="Times New Roman" panose="02020603050405020304" pitchFamily="18" charset="0"/>
            </a:endParaRPr>
          </a:p>
          <a:p>
            <a:r>
              <a:rPr lang="en-GB" sz="1800" kern="1200" dirty="0">
                <a:solidFill>
                  <a:srgbClr val="000000"/>
                </a:solidFill>
                <a:effectLst/>
                <a:latin typeface="Calibri" panose="020F0502020204030204" pitchFamily="34" charset="0"/>
                <a:ea typeface="+mn-ea"/>
                <a:cs typeface="+mn-cs"/>
              </a:rPr>
              <a:t>Following this recording, </a:t>
            </a:r>
            <a:r>
              <a:rPr lang="en-GB" sz="1800" kern="1200" dirty="0" err="1">
                <a:solidFill>
                  <a:srgbClr val="000000"/>
                </a:solidFill>
                <a:effectLst/>
                <a:latin typeface="Calibri" panose="020F0502020204030204" pitchFamily="34" charset="0"/>
                <a:ea typeface="+mn-ea"/>
                <a:cs typeface="+mn-cs"/>
              </a:rPr>
              <a:t>Em</a:t>
            </a:r>
            <a:r>
              <a:rPr lang="en-GB" sz="1800" kern="1200" dirty="0">
                <a:solidFill>
                  <a:srgbClr val="000000"/>
                </a:solidFill>
                <a:effectLst/>
                <a:latin typeface="Calibri" panose="020F0502020204030204" pitchFamily="34" charset="0"/>
                <a:ea typeface="+mn-ea"/>
                <a:cs typeface="+mn-cs"/>
              </a:rPr>
              <a:t> has continued to recover, she knows Fay is there for a chat or cup of tea on her down days, that’s enough to prevent another admission in her eyes – just knowing someone’s there.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06F614-3AE9-4802-81EA-CBB20369123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8290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Where are we now?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solidFill>
                  <a:srgbClr val="44546A"/>
                </a:solidFill>
                <a:effectLst/>
                <a:latin typeface="Calibri" panose="020F0502020204030204" pitchFamily="34" charset="0"/>
                <a:ea typeface="Verdana" panose="020B0604030504040204" pitchFamily="34" charset="0"/>
                <a:cs typeface="Calibri" panose="020F0502020204030204" pitchFamily="34" charset="0"/>
              </a:rPr>
              <a:t>Outcomes:</a:t>
            </a:r>
          </a:p>
          <a:p>
            <a:pPr>
              <a:lnSpc>
                <a:spcPct val="107000"/>
              </a:lnSpc>
              <a:spcAft>
                <a:spcPts val="800"/>
              </a:spcAft>
            </a:pP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To date</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a:t>
            </a:r>
            <a:r>
              <a:rPr lang="en-GB" sz="1800" kern="1200" dirty="0">
                <a:solidFill>
                  <a:srgbClr val="44546A"/>
                </a:solidFill>
                <a:effectLst/>
                <a:highlight>
                  <a:srgbClr val="FFFF00"/>
                </a:highlight>
                <a:latin typeface="Calibri" panose="020F0502020204030204" pitchFamily="34" charset="0"/>
                <a:ea typeface="Verdana" panose="020B0604030504040204" pitchFamily="34" charset="0"/>
                <a:cs typeface="Verdana" panose="020B0604030504040204" pitchFamily="34" charset="0"/>
              </a:rPr>
              <a:t>120</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patients have been supported </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Total</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1708 nights of tailored support</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buFont typeface="Arial" panose="020B0604020202020204" pitchFamily="34" charset="0"/>
              <a:buChar char="•"/>
              <a:tabLst>
                <a:tab pos="457200" algn="l"/>
              </a:tabLst>
            </a:pP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Of the</a:t>
            </a: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Total referrals </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(progressed):</a:t>
            </a: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a:t>
            </a:r>
            <a:r>
              <a:rPr lang="en-GB" sz="1800" b="1" kern="1200" dirty="0">
                <a:solidFill>
                  <a:srgbClr val="44546A"/>
                </a:solidFill>
                <a:effectLst/>
                <a:highlight>
                  <a:srgbClr val="FFFF00"/>
                </a:highlight>
                <a:latin typeface="Calibri" panose="020F0502020204030204" pitchFamily="34" charset="0"/>
                <a:ea typeface="Verdana" panose="020B0604030504040204" pitchFamily="34" charset="0"/>
                <a:cs typeface="Verdana" panose="020B0604030504040204" pitchFamily="34" charset="0"/>
              </a:rPr>
              <a:t>46</a:t>
            </a: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of referrals direct from home,</a:t>
            </a: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a:t>
            </a:r>
            <a:r>
              <a:rPr lang="en-GB" sz="1800" b="1" kern="1200" dirty="0">
                <a:solidFill>
                  <a:srgbClr val="44546A"/>
                </a:solidFill>
                <a:effectLst/>
                <a:highlight>
                  <a:srgbClr val="FFFF00"/>
                </a:highlight>
                <a:latin typeface="Calibri" panose="020F0502020204030204" pitchFamily="34" charset="0"/>
                <a:ea typeface="Verdana" panose="020B0604030504040204" pitchFamily="34" charset="0"/>
                <a:cs typeface="Verdana" panose="020B0604030504040204" pitchFamily="34" charset="0"/>
              </a:rPr>
              <a:t>74</a:t>
            </a:r>
            <a:r>
              <a:rPr lang="en-GB" sz="1800" b="1"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 </a:t>
            </a:r>
            <a:r>
              <a:rPr lang="en-GB" sz="1800" kern="1200" dirty="0">
                <a:solidFill>
                  <a:srgbClr val="44546A"/>
                </a:solidFill>
                <a:effectLst/>
                <a:latin typeface="Calibri" panose="020F0502020204030204" pitchFamily="34" charset="0"/>
                <a:ea typeface="Verdana" panose="020B0604030504040204" pitchFamily="34" charset="0"/>
                <a:cs typeface="Verdana" panose="020B0604030504040204" pitchFamily="34" charset="0"/>
              </a:rPr>
              <a:t>were from hospital.</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tabLst>
                <a:tab pos="457200" algn="l"/>
              </a:tabLst>
            </a:pPr>
            <a:r>
              <a:rPr lang="en-GB" sz="1800" kern="1200" dirty="0">
                <a:solidFill>
                  <a:srgbClr val="000000"/>
                </a:solidFill>
                <a:effectLst/>
                <a:latin typeface="Calibri" panose="020F0502020204030204" pitchFamily="34" charset="0"/>
                <a:ea typeface="+mn-ea"/>
                <a:cs typeface="+mn-cs"/>
              </a:rPr>
              <a:t>Small number of referral that do not progress (</a:t>
            </a:r>
            <a:r>
              <a:rPr lang="en-GB" sz="1800" kern="1200" dirty="0">
                <a:solidFill>
                  <a:srgbClr val="000000"/>
                </a:solidFill>
                <a:effectLst/>
                <a:highlight>
                  <a:srgbClr val="FFFF00"/>
                </a:highlight>
                <a:latin typeface="Calibri" panose="020F0502020204030204" pitchFamily="34" charset="0"/>
                <a:ea typeface="+mn-ea"/>
                <a:cs typeface="+mn-cs"/>
              </a:rPr>
              <a:t>12</a:t>
            </a:r>
            <a:r>
              <a:rPr lang="en-GB" sz="1800" kern="1200" dirty="0">
                <a:solidFill>
                  <a:srgbClr val="000000"/>
                </a:solidFill>
                <a:effectLst/>
                <a:latin typeface="Calibri" panose="020F0502020204030204" pitchFamily="34" charset="0"/>
                <a:ea typeface="+mn-ea"/>
                <a:cs typeface="+mn-cs"/>
              </a:rPr>
              <a:t> of 132 referrals)– all cases considered individual with no criteria for referral. (Of those 12 it tends to be the individual’s choice that prevents the arrangement going ahead). </a:t>
            </a:r>
            <a:endParaRPr lang="en-GB"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buFont typeface="Symbol" panose="05050102010706020507" pitchFamily="18" charset="2"/>
              <a:buChar char=""/>
              <a:tabLst>
                <a:tab pos="457200" algn="l"/>
              </a:tabLst>
            </a:pPr>
            <a:r>
              <a:rPr lang="en-GB" sz="1800" dirty="0">
                <a:solidFill>
                  <a:srgbClr val="44546A"/>
                </a:solidFill>
                <a:effectLst/>
                <a:latin typeface="Calibri" panose="020F0502020204030204" pitchFamily="34" charset="0"/>
                <a:ea typeface="Verdana" panose="020B0604030504040204" pitchFamily="34" charset="0"/>
              </a:rPr>
              <a:t>The Shared Lives Mental Health Service is now </a:t>
            </a:r>
            <a:r>
              <a:rPr lang="en-GB" sz="1800" b="1" dirty="0">
                <a:solidFill>
                  <a:srgbClr val="44546A"/>
                </a:solidFill>
                <a:effectLst/>
                <a:latin typeface="Calibri" panose="020F0502020204030204" pitchFamily="34" charset="0"/>
                <a:ea typeface="Verdana" panose="020B0604030504040204" pitchFamily="34" charset="0"/>
              </a:rPr>
              <a:t>fully funded</a:t>
            </a:r>
            <a:r>
              <a:rPr lang="en-GB" sz="1800" dirty="0">
                <a:solidFill>
                  <a:srgbClr val="44546A"/>
                </a:solidFill>
                <a:effectLst/>
                <a:latin typeface="Calibri" panose="020F0502020204030204" pitchFamily="34" charset="0"/>
                <a:ea typeface="Verdana" panose="020B0604030504040204" pitchFamily="34" charset="0"/>
              </a:rPr>
              <a:t> by Health and mainstream</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457200" algn="l"/>
              </a:tabLst>
            </a:pPr>
            <a:r>
              <a:rPr lang="en-GB" sz="1800" b="1" i="1" kern="1200" dirty="0">
                <a:solidFill>
                  <a:srgbClr val="44546A"/>
                </a:solidFill>
                <a:effectLst/>
                <a:latin typeface="Calibri" panose="020F0502020204030204" pitchFamily="34" charset="0"/>
                <a:ea typeface="+mn-ea"/>
                <a:cs typeface="+mn-cs"/>
              </a:rPr>
              <a:t>Dec 2021 </a:t>
            </a:r>
            <a:r>
              <a:rPr lang="en-GB" sz="1800" i="1" kern="1200" dirty="0">
                <a:solidFill>
                  <a:srgbClr val="44546A"/>
                </a:solidFill>
                <a:effectLst/>
                <a:latin typeface="Calibri" panose="020F0502020204030204" pitchFamily="34" charset="0"/>
                <a:ea typeface="+mn-ea"/>
                <a:cs typeface="+mn-cs"/>
              </a:rPr>
              <a:t>– From a Health Board perspective: </a:t>
            </a:r>
            <a:r>
              <a:rPr lang="en-GB" sz="1800" kern="1200" dirty="0">
                <a:solidFill>
                  <a:srgbClr val="44546A"/>
                </a:solidFill>
                <a:effectLst/>
                <a:latin typeface="Calibri" panose="020F0502020204030204" pitchFamily="34" charset="0"/>
                <a:ea typeface="+mn-ea"/>
                <a:cs typeface="+mn-cs"/>
              </a:rPr>
              <a:t>Winter Bed Management pressures alleviated by Shared Lives working with</a:t>
            </a:r>
            <a:r>
              <a:rPr lang="en-GB" sz="1800" i="1" kern="1200" dirty="0">
                <a:solidFill>
                  <a:srgbClr val="44546A"/>
                </a:solidFill>
                <a:effectLst/>
                <a:latin typeface="Calibri" panose="020F0502020204030204" pitchFamily="34" charset="0"/>
                <a:ea typeface="+mn-ea"/>
                <a:cs typeface="+mn-cs"/>
              </a:rPr>
              <a:t> </a:t>
            </a:r>
            <a:r>
              <a:rPr lang="en-GB" sz="1800" kern="1200" dirty="0">
                <a:effectLst/>
                <a:latin typeface="Calibri" panose="020F0502020204030204" pitchFamily="34" charset="0"/>
                <a:ea typeface="+mn-ea"/>
                <a:cs typeface="+mn-cs"/>
              </a:rPr>
              <a:t>Home Treatment Team</a:t>
            </a:r>
            <a:r>
              <a:rPr lang="en-GB" sz="1800" b="1" i="1" kern="1200" dirty="0">
                <a:effectLst/>
                <a:latin typeface="Calibri" panose="020F0502020204030204" pitchFamily="34" charset="0"/>
                <a:ea typeface="+mn-ea"/>
                <a:cs typeface="+mn-cs"/>
              </a:rPr>
              <a:t> </a:t>
            </a:r>
            <a:r>
              <a:rPr lang="en-GB" sz="1800" i="1" kern="1200" dirty="0">
                <a:solidFill>
                  <a:srgbClr val="44546A"/>
                </a:solidFill>
                <a:effectLst/>
                <a:latin typeface="Calibri" panose="020F0502020204030204" pitchFamily="34" charset="0"/>
                <a:ea typeface="+mn-ea"/>
                <a:cs typeface="+mn-cs"/>
              </a:rPr>
              <a:t>over the Christmas period. </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457200" algn="l"/>
              </a:tabLst>
            </a:pPr>
            <a:r>
              <a:rPr lang="en-GB" sz="1800" b="1" kern="1200" dirty="0">
                <a:solidFill>
                  <a:srgbClr val="44546A"/>
                </a:solidFill>
                <a:effectLst/>
                <a:latin typeface="Calibri" panose="020F0502020204030204" pitchFamily="34" charset="0"/>
                <a:ea typeface="+mn-ea"/>
                <a:cs typeface="+mn-cs"/>
              </a:rPr>
              <a:t>MH Crisis service Shared Lives carer nominated for Wales Carer Award</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457200" algn="l"/>
              </a:tabLst>
            </a:pPr>
            <a:r>
              <a:rPr lang="en-GB" sz="1800" b="1" dirty="0">
                <a:solidFill>
                  <a:srgbClr val="44546A"/>
                </a:solidFill>
                <a:effectLst/>
                <a:latin typeface="Calibri" panose="020F0502020204030204" pitchFamily="34" charset="0"/>
                <a:ea typeface="Verdana" panose="020B0604030504040204" pitchFamily="34" charset="0"/>
              </a:rPr>
              <a:t>In June 2021</a:t>
            </a:r>
            <a:r>
              <a:rPr lang="en-GB" sz="1800" dirty="0">
                <a:solidFill>
                  <a:srgbClr val="44546A"/>
                </a:solidFill>
                <a:effectLst/>
                <a:latin typeface="Calibri" panose="020F0502020204030204" pitchFamily="34" charset="0"/>
                <a:ea typeface="Verdana" panose="020B0604030504040204" pitchFamily="34" charset="0"/>
              </a:rPr>
              <a:t> – Our service was showcased by the World Health Organisation in their ‘Guidance on Community Mental Health Services’ as one of only 3 services from the UK and 26 in total world-wide to be recognised. The Guidance included information of a transformational service promoting a person-centred and human rights based approach in mental health.  </a:t>
            </a:r>
          </a:p>
          <a:p>
            <a:pPr marL="342900" lvl="0" indent="-342900">
              <a:buFont typeface="Symbol" panose="05050102010706020507" pitchFamily="18" charset="2"/>
              <a:buChar char=""/>
              <a:tabLst>
                <a:tab pos="457200" algn="l"/>
              </a:tabLst>
            </a:pPr>
            <a:endParaRPr lang="en-GB" sz="1800" dirty="0">
              <a:solidFill>
                <a:srgbClr val="44546A"/>
              </a:solidFill>
              <a:effectLst/>
              <a:latin typeface="Calibri" panose="020F050202020403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tab pos="457200" algn="l"/>
              </a:tabLst>
              <a:defRPr/>
            </a:pPr>
            <a:r>
              <a:rPr lang="en-GB" sz="1800" dirty="0">
                <a:solidFill>
                  <a:srgbClr val="44546A"/>
                </a:solidFill>
                <a:effectLst/>
                <a:latin typeface="Calibri" panose="020F0502020204030204" pitchFamily="34" charset="0"/>
                <a:ea typeface="Verdana" panose="020B0604030504040204" pitchFamily="34" charset="0"/>
              </a:rPr>
              <a:t>The Future - </a:t>
            </a:r>
            <a:r>
              <a:rPr lang="en-GB" sz="1800" dirty="0">
                <a:effectLst/>
                <a:latin typeface="Calibri" panose="020F0502020204030204" pitchFamily="34" charset="0"/>
                <a:ea typeface="Verdana" panose="020B0604030504040204" pitchFamily="34" charset="0"/>
              </a:rPr>
              <a:t>Currently we work with the  ‘adults mental health division’ we’d be looking to set up a similar service for older adults 65+.  We would also like to support younger adults 16+ CAM’s, we have ongoing discussions – there is so much scope for this service, what this space!</a:t>
            </a:r>
            <a:endParaRPr lang="en-GB" sz="1800" dirty="0">
              <a:effectLst/>
              <a:latin typeface="Times New Roman" panose="02020603050405020304" pitchFamily="18" charset="0"/>
              <a:ea typeface="Times New Roman" panose="02020603050405020304" pitchFamily="18" charset="0"/>
            </a:endParaRPr>
          </a:p>
          <a:p>
            <a:pPr marL="0" lvl="0" indent="0">
              <a:buFont typeface="Symbol" panose="05050102010706020507" pitchFamily="18" charset="2"/>
              <a:buNone/>
              <a:tabLst>
                <a:tab pos="457200" algn="l"/>
              </a:tabLst>
            </a:pP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06F614-3AE9-4802-81EA-CBB20369123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7479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vmlDrawing" Target="../drawings/vmlDrawing5.vml"/><Relationship Id="rId5" Type="http://schemas.openxmlformats.org/officeDocument/2006/relationships/image" Target="../media/image6.emf"/><Relationship Id="rId4" Type="http://schemas.openxmlformats.org/officeDocument/2006/relationships/oleObject" Target="../embeddings/oleObject5.bin"/></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MHP Title Slide-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395412"/>
            <a:ext cx="77724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220435"/>
            <a:ext cx="6400800" cy="1752600"/>
          </a:xfrm>
        </p:spPr>
        <p:txBody>
          <a:bodyPr/>
          <a:lstStyle>
            <a:lvl1pPr marL="0" indent="0" algn="ctr">
              <a:buNone/>
              <a:defRPr>
                <a:solidFill>
                  <a:srgbClr val="D2551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609711" y="6356350"/>
            <a:ext cx="2133600" cy="365125"/>
          </a:xfrm>
        </p:spPr>
        <p:txBody>
          <a:bodyPr/>
          <a:lstStyle>
            <a:lvl1pPr algn="r">
              <a:defRPr/>
            </a:lvl1pPr>
          </a:lstStyle>
          <a:p>
            <a:fld id="{B5D5DBC7-C6A1-6546-B0E4-1761948BCD92}" type="datetimeFigureOut">
              <a:rPr lang="en-US" smtClean="0"/>
              <a:pPr/>
              <a:t>5/12/2022</a:t>
            </a:fld>
            <a:endParaRPr lang="en-US" dirty="0"/>
          </a:p>
        </p:txBody>
      </p:sp>
    </p:spTree>
    <p:extLst>
      <p:ext uri="{BB962C8B-B14F-4D97-AF65-F5344CB8AC3E}">
        <p14:creationId xmlns:p14="http://schemas.microsoft.com/office/powerpoint/2010/main" val="1664928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Picture 4" descr="AMHP Contents Slide-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5715"/>
          </a:xfrm>
          <a:prstGeom prst="rect">
            <a:avLst/>
          </a:prstGeom>
        </p:spPr>
      </p:pic>
      <p:sp>
        <p:nvSpPr>
          <p:cNvPr id="2" name="Title 1"/>
          <p:cNvSpPr>
            <a:spLocks noGrp="1"/>
          </p:cNvSpPr>
          <p:nvPr>
            <p:ph type="title"/>
          </p:nvPr>
        </p:nvSpPr>
        <p:spPr>
          <a:xfrm>
            <a:off x="295911" y="940599"/>
            <a:ext cx="8581459" cy="884091"/>
          </a:xfrm>
        </p:spPr>
        <p:txBody>
          <a:bodyPr/>
          <a:lstStyle>
            <a:lvl1pPr algn="l">
              <a:defRPr>
                <a:solidFill>
                  <a:srgbClr val="01603E"/>
                </a:solidFill>
              </a:defRPr>
            </a:lvl1pPr>
          </a:lstStyle>
          <a:p>
            <a:r>
              <a:rPr lang="en-US" dirty="0"/>
              <a:t>Click to edit Master title style</a:t>
            </a:r>
          </a:p>
        </p:txBody>
      </p:sp>
      <p:sp>
        <p:nvSpPr>
          <p:cNvPr id="3" name="Content Placeholder 2"/>
          <p:cNvSpPr>
            <a:spLocks noGrp="1"/>
          </p:cNvSpPr>
          <p:nvPr>
            <p:ph idx="1"/>
          </p:nvPr>
        </p:nvSpPr>
        <p:spPr>
          <a:xfrm>
            <a:off x="295911" y="2046612"/>
            <a:ext cx="8581459" cy="4079551"/>
          </a:xfrm>
        </p:spPr>
        <p:txBody>
          <a:bodyPr/>
          <a:lstStyle>
            <a:lvl1pPr>
              <a:defRPr>
                <a:solidFill>
                  <a:srgbClr val="575756"/>
                </a:solidFill>
              </a:defRPr>
            </a:lvl1pPr>
            <a:lvl2pPr>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743770" y="6242686"/>
            <a:ext cx="2133600" cy="178014"/>
          </a:xfrm>
        </p:spPr>
        <p:txBody>
          <a:bodyPr/>
          <a:lstStyle/>
          <a:p>
            <a:fld id="{B5D5DBC7-C6A1-6546-B0E4-1761948BCD92}" type="datetimeFigureOut">
              <a:rPr lang="en-US" smtClean="0"/>
              <a:t>5/12/2022</a:t>
            </a:fld>
            <a:endParaRPr lang="en-US" dirty="0"/>
          </a:p>
        </p:txBody>
      </p:sp>
    </p:spTree>
    <p:extLst>
      <p:ext uri="{BB962C8B-B14F-4D97-AF65-F5344CB8AC3E}">
        <p14:creationId xmlns:p14="http://schemas.microsoft.com/office/powerpoint/2010/main" val="4140038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3521351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2879524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184854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3541859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3496090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409279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848826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4101039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D5DBC7-C6A1-6546-B0E4-1761948BCD92}"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4D9BE90-C196-0741-9B7B-0AF3F2DD0DED}" type="slidenum">
              <a:rPr lang="en-US" smtClean="0"/>
              <a:t>‹#›</a:t>
            </a:fld>
            <a:endParaRPr lang="en-US" dirty="0"/>
          </a:p>
        </p:txBody>
      </p:sp>
    </p:spTree>
    <p:extLst>
      <p:ext uri="{BB962C8B-B14F-4D97-AF65-F5344CB8AC3E}">
        <p14:creationId xmlns:p14="http://schemas.microsoft.com/office/powerpoint/2010/main" val="411778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white">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00" y="1800000"/>
            <a:ext cx="8424001"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ext Placeholder 7"/>
          <p:cNvSpPr>
            <a:spLocks noGrp="1"/>
          </p:cNvSpPr>
          <p:nvPr>
            <p:ph type="body" sz="quarter" idx="13" hasCustomPrompt="1"/>
          </p:nvPr>
        </p:nvSpPr>
        <p:spPr>
          <a:xfrm>
            <a:off x="360364" y="1188004"/>
            <a:ext cx="6120000" cy="288925"/>
          </a:xfrm>
        </p:spPr>
        <p:txBody>
          <a:bodyPr lIns="18000" anchor="ctr">
            <a:normAutofit/>
          </a:bodyPr>
          <a:lstStyle>
            <a:lvl1pPr>
              <a:defRPr sz="1200" b="0">
                <a:solidFill>
                  <a:schemeClr val="tx1"/>
                </a:solidFill>
                <a:latin typeface="+mj-lt"/>
              </a:defRPr>
            </a:lvl1pPr>
          </a:lstStyle>
          <a:p>
            <a:pPr lvl="0"/>
            <a:r>
              <a:rPr lang="en-GB" noProof="0" dirty="0"/>
              <a:t>One line Subtitle (optional)</a:t>
            </a:r>
          </a:p>
        </p:txBody>
      </p:sp>
      <p:sp>
        <p:nvSpPr>
          <p:cNvPr id="4" name="Date Placeholder 3"/>
          <p:cNvSpPr>
            <a:spLocks noGrp="1"/>
          </p:cNvSpPr>
          <p:nvPr>
            <p:ph type="dt" sz="half" idx="14"/>
          </p:nvPr>
        </p:nvSpPr>
        <p:spPr/>
        <p:txBody>
          <a:bodyPr/>
          <a:lstStyle/>
          <a:p>
            <a:fld id="{05F5F25C-B8D8-45F9-9C80-5699EEACB709}" type="datetime1">
              <a:rPr lang="en-GB" noProof="0" smtClean="0"/>
              <a:t>12/05/2022</a:t>
            </a:fld>
            <a:endParaRPr lang="en-GB" noProof="0" dirty="0"/>
          </a:p>
        </p:txBody>
      </p:sp>
      <p:sp>
        <p:nvSpPr>
          <p:cNvPr id="5" name="Footer Placeholder 4"/>
          <p:cNvSpPr>
            <a:spLocks noGrp="1"/>
          </p:cNvSpPr>
          <p:nvPr>
            <p:ph type="ftr" sz="quarter" idx="15"/>
          </p:nvPr>
        </p:nvSpPr>
        <p:spPr/>
        <p:txBody>
          <a:bodyPr/>
          <a:lstStyle/>
          <a:p>
            <a:r>
              <a:rPr lang="en-GB" noProof="0" dirty="0"/>
              <a:t>|     Title of the presentation</a:t>
            </a:r>
          </a:p>
        </p:txBody>
      </p:sp>
      <p:sp>
        <p:nvSpPr>
          <p:cNvPr id="6" name="Slide Number Placeholder 5"/>
          <p:cNvSpPr>
            <a:spLocks noGrp="1"/>
          </p:cNvSpPr>
          <p:nvPr>
            <p:ph type="sldNum" sz="quarter" idx="16"/>
          </p:nvPr>
        </p:nvSpPr>
        <p:spPr/>
        <p:txBody>
          <a:bodyPr/>
          <a:lstStyle/>
          <a:p>
            <a:fld id="{A74CE0EA-F3B5-4684-BA10-C594598FDB9C}" type="slidenum">
              <a:rPr lang="en-GB" noProof="0" smtClean="0"/>
              <a:pPr/>
              <a:t>‹#›</a:t>
            </a:fld>
            <a:endParaRPr lang="en-GB" noProof="0" dirty="0"/>
          </a:p>
        </p:txBody>
      </p:sp>
      <p:sp>
        <p:nvSpPr>
          <p:cNvPr id="13" name="Text Placeholder 7"/>
          <p:cNvSpPr>
            <a:spLocks noGrp="1"/>
          </p:cNvSpPr>
          <p:nvPr>
            <p:ph type="body" sz="quarter" idx="21" hasCustomPrompt="1"/>
          </p:nvPr>
        </p:nvSpPr>
        <p:spPr>
          <a:xfrm>
            <a:off x="360000" y="6293652"/>
            <a:ext cx="8419774" cy="208579"/>
          </a:xfrm>
        </p:spPr>
        <p:txBody>
          <a:bodyPr anchor="t">
            <a:normAutofit/>
          </a:bodyPr>
          <a:lstStyle>
            <a:lvl1pPr>
              <a:defRPr sz="600" b="0">
                <a:solidFill>
                  <a:schemeClr val="tx1"/>
                </a:solidFill>
                <a:latin typeface="+mn-lt"/>
              </a:defRPr>
            </a:lvl1pPr>
          </a:lstStyle>
          <a:p>
            <a:pPr lvl="0"/>
            <a:r>
              <a:rPr lang="en-GB" noProof="0"/>
              <a:t>Source:</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4212154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alpha val="0"/>
          </a:schemeClr>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731735916"/>
              </p:ext>
            </p:extLst>
          </p:nvPr>
        </p:nvGraphicFramePr>
        <p:xfrm>
          <a:off x="1797" y="1801"/>
          <a:ext cx="1619" cy="1619"/>
        </p:xfrm>
        <a:graphic>
          <a:graphicData uri="http://schemas.openxmlformats.org/presentationml/2006/ole">
            <mc:AlternateContent xmlns:mc="http://schemas.openxmlformats.org/markup-compatibility/2006">
              <mc:Choice xmlns:v="urn:schemas-microsoft-com:vml" Requires="v">
                <p:oleObj spid="_x0000_s2058"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797" y="1801"/>
                        <a:ext cx="1619" cy="1619"/>
                      </a:xfrm>
                      <a:prstGeom prst="rect">
                        <a:avLst/>
                      </a:prstGeom>
                    </p:spPr>
                  </p:pic>
                </p:oleObj>
              </mc:Fallback>
            </mc:AlternateContent>
          </a:graphicData>
        </a:graphic>
      </p:graphicFrame>
      <p:sp>
        <p:nvSpPr>
          <p:cNvPr id="57" name="Document type" hidden="1"/>
          <p:cNvSpPr txBox="1">
            <a:spLocks noChangeArrowheads="1"/>
          </p:cNvSpPr>
          <p:nvPr/>
        </p:nvSpPr>
        <p:spPr bwMode="gray">
          <a:xfrm>
            <a:off x="3766681" y="4955493"/>
            <a:ext cx="3776460"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GB" sz="1400" baseline="0" dirty="0">
                <a:solidFill>
                  <a:schemeClr val="accent6"/>
                </a:solidFill>
                <a:latin typeface="+mn-lt"/>
              </a:rPr>
              <a:t>Document type | Date</a:t>
            </a:r>
          </a:p>
        </p:txBody>
      </p:sp>
    </p:spTree>
    <p:extLst>
      <p:ext uri="{BB962C8B-B14F-4D97-AF65-F5344CB8AC3E}">
        <p14:creationId xmlns:p14="http://schemas.microsoft.com/office/powerpoint/2010/main" val="2127961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899687552"/>
              </p:ext>
            </p:extLst>
          </p:nvPr>
        </p:nvGraphicFramePr>
        <p:xfrm>
          <a:off x="1768" y="1767"/>
          <a:ext cx="1587" cy="1587"/>
        </p:xfrm>
        <a:graphic>
          <a:graphicData uri="http://schemas.openxmlformats.org/presentationml/2006/ole">
            <mc:AlternateContent xmlns:mc="http://schemas.openxmlformats.org/markup-compatibility/2006">
              <mc:Choice xmlns:v="urn:schemas-microsoft-com:vml" Requires="v">
                <p:oleObj spid="_x0000_s3082" name="think-cell Slide" r:id="rId4" imgW="347" imgH="346" progId="TCLayout.ActiveDocument.1">
                  <p:embed/>
                </p:oleObj>
              </mc:Choice>
              <mc:Fallback>
                <p:oleObj name="think-cell Slide" r:id="rId4" imgW="347" imgH="346" progId="TCLayout.ActiveDocument.1">
                  <p:embed/>
                  <p:pic>
                    <p:nvPicPr>
                      <p:cNvPr id="3" name="Object 2" hidden="1"/>
                      <p:cNvPicPr/>
                      <p:nvPr/>
                    </p:nvPicPr>
                    <p:blipFill>
                      <a:blip r:embed="rId5"/>
                      <a:stretch>
                        <a:fillRect/>
                      </a:stretch>
                    </p:blipFill>
                    <p:spPr>
                      <a:xfrm>
                        <a:off x="1768" y="1767"/>
                        <a:ext cx="1587" cy="1587"/>
                      </a:xfrm>
                      <a:prstGeom prst="rect">
                        <a:avLst/>
                      </a:prstGeom>
                    </p:spPr>
                  </p:pic>
                </p:oleObj>
              </mc:Fallback>
            </mc:AlternateContent>
          </a:graphicData>
        </a:graphic>
      </p:graphicFrame>
      <p:sp>
        <p:nvSpPr>
          <p:cNvPr id="2" name="2. Slide Title"/>
          <p:cNvSpPr>
            <a:spLocks noGrp="1"/>
          </p:cNvSpPr>
          <p:nvPr>
            <p:ph type="title"/>
          </p:nvPr>
        </p:nvSpPr>
        <p:spPr bwMode="auto"/>
        <p:txBody>
          <a:bodyPr/>
          <a:lstStyle/>
          <a:p>
            <a:r>
              <a:rPr lang="en-US"/>
              <a:t>Click to edit Master title style</a:t>
            </a:r>
            <a:endParaRPr lang="en-GB" dirty="0"/>
          </a:p>
        </p:txBody>
      </p:sp>
      <p:sp>
        <p:nvSpPr>
          <p:cNvPr id="5" name="doc id" hidden="1"/>
          <p:cNvSpPr>
            <a:spLocks noChangeArrowheads="1"/>
          </p:cNvSpPr>
          <p:nvPr/>
        </p:nvSpPr>
        <p:spPr bwMode="auto">
          <a:xfrm>
            <a:off x="8246619" y="51833"/>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97016"/>
            <a:endParaRPr lang="en-GB" sz="800" baseline="0" dirty="0">
              <a:solidFill>
                <a:srgbClr val="808080"/>
              </a:solidFill>
              <a:latin typeface="+mn-lt"/>
              <a:ea typeface="+mn-ea"/>
            </a:endParaRPr>
          </a:p>
        </p:txBody>
      </p:sp>
    </p:spTree>
    <p:extLst>
      <p:ext uri="{BB962C8B-B14F-4D97-AF65-F5344CB8AC3E}">
        <p14:creationId xmlns:p14="http://schemas.microsoft.com/office/powerpoint/2010/main" val="368836830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139491960"/>
              </p:ext>
            </p:extLst>
          </p:nvPr>
        </p:nvGraphicFramePr>
        <p:xfrm>
          <a:off x="1768" y="1767"/>
          <a:ext cx="1587" cy="1587"/>
        </p:xfrm>
        <a:graphic>
          <a:graphicData uri="http://schemas.openxmlformats.org/presentationml/2006/ole">
            <mc:AlternateContent xmlns:mc="http://schemas.openxmlformats.org/markup-compatibility/2006">
              <mc:Choice xmlns:v="urn:schemas-microsoft-com:vml" Requires="v">
                <p:oleObj spid="_x0000_s4106" name="think-cell Slide" r:id="rId4" imgW="395" imgH="394" progId="TCLayout.ActiveDocument.1">
                  <p:embed/>
                </p:oleObj>
              </mc:Choice>
              <mc:Fallback>
                <p:oleObj name="think-cell Slide" r:id="rId4" imgW="395" imgH="394" progId="TCLayout.ActiveDocument.1">
                  <p:embed/>
                  <p:pic>
                    <p:nvPicPr>
                      <p:cNvPr id="3" name="Object 2" hidden="1"/>
                      <p:cNvPicPr/>
                      <p:nvPr/>
                    </p:nvPicPr>
                    <p:blipFill>
                      <a:blip r:embed="rId5"/>
                      <a:stretch>
                        <a:fillRect/>
                      </a:stretch>
                    </p:blipFill>
                    <p:spPr>
                      <a:xfrm>
                        <a:off x="1768" y="1767"/>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9926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a:xfrm>
            <a:off x="0" y="0"/>
            <a:ext cx="9144000" cy="6858000"/>
          </a:xfrm>
          <a:solidFill>
            <a:schemeClr val="bg1"/>
          </a:solidFill>
        </p:spPr>
        <p:txBody>
          <a:bodyPr bIns="1224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accent6"/>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a:p>
            <a:endParaRPr lang="en-GB" noProof="0" dirty="0"/>
          </a:p>
        </p:txBody>
      </p:sp>
      <p:sp>
        <p:nvSpPr>
          <p:cNvPr id="2" name="Title 1"/>
          <p:cNvSpPr>
            <a:spLocks noGrp="1"/>
          </p:cNvSpPr>
          <p:nvPr>
            <p:ph type="ctrTitle"/>
          </p:nvPr>
        </p:nvSpPr>
        <p:spPr>
          <a:xfrm>
            <a:off x="0" y="485184"/>
            <a:ext cx="5508000" cy="1119158"/>
          </a:xfrm>
          <a:noFill/>
        </p:spPr>
        <p:txBody>
          <a:bodyPr lIns="360000" tIns="72000" rIns="450000" bIns="180000" anchor="t" anchorCtr="0">
            <a:noAutofit/>
          </a:bodyPr>
          <a:lstStyle>
            <a:lvl1pPr algn="l">
              <a:lnSpc>
                <a:spcPct val="85000"/>
              </a:lnSpc>
              <a:defRPr sz="4200">
                <a:solidFill>
                  <a:srgbClr val="0092CC"/>
                </a:solidFill>
                <a:latin typeface="+mj-lt"/>
              </a:defRPr>
            </a:lvl1pPr>
          </a:lstStyle>
          <a:p>
            <a:r>
              <a:rPr lang="en-GB" noProof="0" dirty="0"/>
              <a:t>Click to edit Master title style</a:t>
            </a:r>
          </a:p>
        </p:txBody>
      </p:sp>
      <p:sp>
        <p:nvSpPr>
          <p:cNvPr id="36" name="Text Placeholder 35"/>
          <p:cNvSpPr>
            <a:spLocks noGrp="1"/>
          </p:cNvSpPr>
          <p:nvPr>
            <p:ph type="body" sz="quarter" idx="10" hasCustomPrompt="1"/>
          </p:nvPr>
        </p:nvSpPr>
        <p:spPr>
          <a:xfrm>
            <a:off x="360000" y="6507006"/>
            <a:ext cx="4478700" cy="247650"/>
          </a:xfrm>
        </p:spPr>
        <p:txBody>
          <a:bodyPr lIns="0"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Name of Author  |  Function | Division | Country </a:t>
            </a:r>
          </a:p>
        </p:txBody>
      </p:sp>
      <p:sp>
        <p:nvSpPr>
          <p:cNvPr id="90" name="Text Placeholder 35"/>
          <p:cNvSpPr>
            <a:spLocks noGrp="1"/>
          </p:cNvSpPr>
          <p:nvPr>
            <p:ph type="body" sz="quarter" idx="16" hasCustomPrompt="1"/>
          </p:nvPr>
        </p:nvSpPr>
        <p:spPr>
          <a:xfrm>
            <a:off x="7121935" y="6476048"/>
            <a:ext cx="1646444"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www.who.int</a:t>
            </a:r>
          </a:p>
        </p:txBody>
      </p:sp>
      <p:sp>
        <p:nvSpPr>
          <p:cNvPr id="3" name="Subtitle 2"/>
          <p:cNvSpPr>
            <a:spLocks noGrp="1"/>
          </p:cNvSpPr>
          <p:nvPr>
            <p:ph type="subTitle" idx="1"/>
          </p:nvPr>
        </p:nvSpPr>
        <p:spPr>
          <a:xfrm>
            <a:off x="1" y="4482001"/>
            <a:ext cx="9143999" cy="1656000"/>
          </a:xfrm>
          <a:solidFill>
            <a:schemeClr val="tx2"/>
          </a:solidFill>
        </p:spPr>
        <p:txBody>
          <a:bodyPr lIns="360000" tIns="360000" rIns="360000" bIns="828000" anchor="b">
            <a:noAutofit/>
          </a:bodyPr>
          <a:lstStyle>
            <a:lvl1pPr marL="0" indent="0" algn="l">
              <a:lnSpc>
                <a:spcPct val="90000"/>
              </a:lnSpc>
              <a:buNone/>
              <a:defRPr sz="2400" b="1">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Click to edit Master subtitle style</a:t>
            </a:r>
          </a:p>
        </p:txBody>
      </p:sp>
      <p:sp>
        <p:nvSpPr>
          <p:cNvPr id="62" name="Text Placeholder 35"/>
          <p:cNvSpPr>
            <a:spLocks noGrp="1"/>
          </p:cNvSpPr>
          <p:nvPr>
            <p:ph type="body" sz="quarter" idx="15" hasCustomPrompt="1"/>
          </p:nvPr>
        </p:nvSpPr>
        <p:spPr>
          <a:xfrm>
            <a:off x="359999" y="5440855"/>
            <a:ext cx="8408379" cy="288000"/>
          </a:xfrm>
          <a:noFill/>
        </p:spPr>
        <p:txBody>
          <a:bodyPr lIns="0" rIns="90000">
            <a:noAutofit/>
          </a:bodyPr>
          <a:lstStyle>
            <a:lvl1pPr algn="l">
              <a:defRPr sz="1600" b="0">
                <a:solidFill>
                  <a:schemeClr val="bg1"/>
                </a:solidFill>
                <a:latin typeface="+mj-lt"/>
                <a:cs typeface="Arial" panose="020B0604020202020204" pitchFamily="34"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Date</a:t>
            </a:r>
          </a:p>
        </p:txBody>
      </p:sp>
      <p:sp>
        <p:nvSpPr>
          <p:cNvPr id="37" name="Picture Placeholder 8"/>
          <p:cNvSpPr>
            <a:spLocks noGrp="1"/>
          </p:cNvSpPr>
          <p:nvPr>
            <p:ph type="pic" sz="quarter" idx="22" hasCustomPrompt="1"/>
          </p:nvPr>
        </p:nvSpPr>
        <p:spPr>
          <a:xfrm>
            <a:off x="5595508" y="485184"/>
            <a:ext cx="3172871" cy="11124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dirty="0"/>
              <a:t>.</a:t>
            </a:r>
          </a:p>
        </p:txBody>
      </p:sp>
    </p:spTree>
    <p:extLst>
      <p:ext uri="{BB962C8B-B14F-4D97-AF65-F5344CB8AC3E}">
        <p14:creationId xmlns:p14="http://schemas.microsoft.com/office/powerpoint/2010/main" val="3980505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whi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59999" y="1800000"/>
            <a:ext cx="4104000"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Content Placeholder 3"/>
          <p:cNvSpPr>
            <a:spLocks noGrp="1"/>
          </p:cNvSpPr>
          <p:nvPr>
            <p:ph sz="half" idx="2"/>
          </p:nvPr>
        </p:nvSpPr>
        <p:spPr>
          <a:xfrm>
            <a:off x="4675773" y="1800000"/>
            <a:ext cx="4104000"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Date Placeholder 7"/>
          <p:cNvSpPr>
            <a:spLocks noGrp="1"/>
          </p:cNvSpPr>
          <p:nvPr>
            <p:ph type="dt" sz="half" idx="22"/>
          </p:nvPr>
        </p:nvSpPr>
        <p:spPr>
          <a:xfrm>
            <a:off x="359999" y="6588208"/>
            <a:ext cx="592501" cy="180000"/>
          </a:xfrm>
          <a:prstGeom prst="rect">
            <a:avLst/>
          </a:prstGeom>
        </p:spPr>
        <p:txBody>
          <a:bodyPr/>
          <a:lstStyle/>
          <a:p>
            <a:fld id="{F5FFF000-091D-47C5-9387-17D52AD2CE62}" type="datetime1">
              <a:rPr lang="en-GB" noProof="0" smtClean="0"/>
              <a:t>12/05/2022</a:t>
            </a:fld>
            <a:endParaRPr lang="en-GB" noProof="0" dirty="0"/>
          </a:p>
        </p:txBody>
      </p:sp>
      <p:sp>
        <p:nvSpPr>
          <p:cNvPr id="9" name="Footer Placeholder 8"/>
          <p:cNvSpPr>
            <a:spLocks noGrp="1"/>
          </p:cNvSpPr>
          <p:nvPr>
            <p:ph type="ftr" sz="quarter" idx="23"/>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4"/>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1"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116212880"/>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boxes white">
    <p:spTree>
      <p:nvGrpSpPr>
        <p:cNvPr id="1" name=""/>
        <p:cNvGrpSpPr/>
        <p:nvPr/>
      </p:nvGrpSpPr>
      <p:grpSpPr>
        <a:xfrm>
          <a:off x="0" y="0"/>
          <a:ext cx="0" cy="0"/>
          <a:chOff x="0" y="0"/>
          <a:chExt cx="0" cy="0"/>
        </a:xfrm>
      </p:grpSpPr>
      <p:sp>
        <p:nvSpPr>
          <p:cNvPr id="8" name="Date Placeholder 7"/>
          <p:cNvSpPr>
            <a:spLocks noGrp="1"/>
          </p:cNvSpPr>
          <p:nvPr>
            <p:ph type="dt" sz="half" idx="22"/>
          </p:nvPr>
        </p:nvSpPr>
        <p:spPr>
          <a:xfrm>
            <a:off x="359999" y="6588208"/>
            <a:ext cx="592501" cy="180000"/>
          </a:xfrm>
          <a:prstGeom prst="rect">
            <a:avLst/>
          </a:prstGeom>
        </p:spPr>
        <p:txBody>
          <a:bodyPr/>
          <a:lstStyle/>
          <a:p>
            <a:fld id="{6C78BF3F-558A-4B3C-B451-D04BA3C54A4A}" type="datetime1">
              <a:rPr lang="en-GB" noProof="0" smtClean="0"/>
              <a:t>12/05/2022</a:t>
            </a:fld>
            <a:endParaRPr lang="en-GB" noProof="0" dirty="0"/>
          </a:p>
        </p:txBody>
      </p:sp>
      <p:sp>
        <p:nvSpPr>
          <p:cNvPr id="9" name="Footer Placeholder 8"/>
          <p:cNvSpPr>
            <a:spLocks noGrp="1"/>
          </p:cNvSpPr>
          <p:nvPr>
            <p:ph type="ftr" sz="quarter" idx="23"/>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4"/>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1"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p:txBody>
          <a:bodyPr/>
          <a:lstStyle/>
          <a:p>
            <a:r>
              <a:rPr lang="en-GB" noProof="0"/>
              <a:t>Click to edit Master title style</a:t>
            </a:r>
          </a:p>
        </p:txBody>
      </p:sp>
      <p:sp>
        <p:nvSpPr>
          <p:cNvPr id="12" name="Content Placeholder 2"/>
          <p:cNvSpPr>
            <a:spLocks noGrp="1"/>
          </p:cNvSpPr>
          <p:nvPr>
            <p:ph sz="half" idx="25"/>
          </p:nvPr>
        </p:nvSpPr>
        <p:spPr>
          <a:xfrm>
            <a:off x="359999" y="2160000"/>
            <a:ext cx="4104000" cy="387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2160000"/>
            <a:ext cx="4104000" cy="387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8"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5" name="Text Placeholder 5"/>
          <p:cNvSpPr>
            <a:spLocks noGrp="1"/>
          </p:cNvSpPr>
          <p:nvPr>
            <p:ph type="body" sz="quarter" idx="27"/>
          </p:nvPr>
        </p:nvSpPr>
        <p:spPr>
          <a:xfrm>
            <a:off x="359999" y="1800000"/>
            <a:ext cx="4104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6" name="Text Placeholder 5"/>
          <p:cNvSpPr>
            <a:spLocks noGrp="1"/>
          </p:cNvSpPr>
          <p:nvPr>
            <p:ph type="body" sz="quarter" idx="28"/>
          </p:nvPr>
        </p:nvSpPr>
        <p:spPr>
          <a:xfrm>
            <a:off x="4675774" y="1800000"/>
            <a:ext cx="410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Tree>
    <p:extLst>
      <p:ext uri="{BB962C8B-B14F-4D97-AF65-F5344CB8AC3E}">
        <p14:creationId xmlns:p14="http://schemas.microsoft.com/office/powerpoint/2010/main" val="2316238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Boxes white">
    <p:spTree>
      <p:nvGrpSpPr>
        <p:cNvPr id="1" name=""/>
        <p:cNvGrpSpPr/>
        <p:nvPr/>
      </p:nvGrpSpPr>
      <p:grpSpPr>
        <a:xfrm>
          <a:off x="0" y="0"/>
          <a:ext cx="0" cy="0"/>
          <a:chOff x="0" y="0"/>
          <a:chExt cx="0" cy="0"/>
        </a:xfrm>
      </p:grpSpPr>
      <p:sp>
        <p:nvSpPr>
          <p:cNvPr id="8" name="Date Placeholder 7"/>
          <p:cNvSpPr>
            <a:spLocks noGrp="1"/>
          </p:cNvSpPr>
          <p:nvPr>
            <p:ph type="dt" sz="half" idx="22"/>
          </p:nvPr>
        </p:nvSpPr>
        <p:spPr>
          <a:xfrm>
            <a:off x="359999" y="6588208"/>
            <a:ext cx="592501" cy="180000"/>
          </a:xfrm>
          <a:prstGeom prst="rect">
            <a:avLst/>
          </a:prstGeom>
        </p:spPr>
        <p:txBody>
          <a:bodyPr/>
          <a:lstStyle/>
          <a:p>
            <a:fld id="{600EC954-D5DE-4DD1-907A-F19F26ED4621}" type="datetime1">
              <a:rPr lang="en-GB" noProof="0" smtClean="0"/>
              <a:t>12/05/2022</a:t>
            </a:fld>
            <a:endParaRPr lang="en-GB" noProof="0" dirty="0"/>
          </a:p>
        </p:txBody>
      </p:sp>
      <p:sp>
        <p:nvSpPr>
          <p:cNvPr id="9" name="Footer Placeholder 8"/>
          <p:cNvSpPr>
            <a:spLocks noGrp="1"/>
          </p:cNvSpPr>
          <p:nvPr>
            <p:ph type="ftr" sz="quarter" idx="23"/>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4"/>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1"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p:txBody>
          <a:bodyPr/>
          <a:lstStyle/>
          <a:p>
            <a:r>
              <a:rPr lang="en-GB" noProof="0"/>
              <a:t>Click to edit Master title style</a:t>
            </a:r>
          </a:p>
        </p:txBody>
      </p:sp>
      <p:sp>
        <p:nvSpPr>
          <p:cNvPr id="12" name="Content Placeholder 2"/>
          <p:cNvSpPr>
            <a:spLocks noGrp="1"/>
          </p:cNvSpPr>
          <p:nvPr>
            <p:ph sz="half" idx="25"/>
          </p:nvPr>
        </p:nvSpPr>
        <p:spPr>
          <a:xfrm>
            <a:off x="359999" y="2160000"/>
            <a:ext cx="4104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3" name="Content Placeholder 3"/>
          <p:cNvSpPr>
            <a:spLocks noGrp="1"/>
          </p:cNvSpPr>
          <p:nvPr>
            <p:ph sz="half" idx="26"/>
          </p:nvPr>
        </p:nvSpPr>
        <p:spPr>
          <a:xfrm>
            <a:off x="4675773" y="2160000"/>
            <a:ext cx="4104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800000"/>
            <a:ext cx="4104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20" name="Text Placeholder 5"/>
          <p:cNvSpPr>
            <a:spLocks noGrp="1"/>
          </p:cNvSpPr>
          <p:nvPr>
            <p:ph type="body" sz="quarter" idx="28"/>
          </p:nvPr>
        </p:nvSpPr>
        <p:spPr>
          <a:xfrm>
            <a:off x="4675774" y="1800000"/>
            <a:ext cx="410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
        <p:nvSpPr>
          <p:cNvPr id="35"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37" name="Content Placeholder 2"/>
          <p:cNvSpPr>
            <a:spLocks noGrp="1"/>
          </p:cNvSpPr>
          <p:nvPr>
            <p:ph sz="half" idx="30"/>
          </p:nvPr>
        </p:nvSpPr>
        <p:spPr>
          <a:xfrm>
            <a:off x="359999" y="4381200"/>
            <a:ext cx="4104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8" name="Content Placeholder 3"/>
          <p:cNvSpPr>
            <a:spLocks noGrp="1"/>
          </p:cNvSpPr>
          <p:nvPr>
            <p:ph sz="half" idx="34"/>
          </p:nvPr>
        </p:nvSpPr>
        <p:spPr>
          <a:xfrm>
            <a:off x="4675773" y="4381200"/>
            <a:ext cx="4104000" cy="1656000"/>
          </a:xfrm>
        </p:spPr>
        <p:txBody>
          <a:bodyPr>
            <a:noAutofit/>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39" name="Text Placeholder 5"/>
          <p:cNvSpPr>
            <a:spLocks noGrp="1"/>
          </p:cNvSpPr>
          <p:nvPr>
            <p:ph type="body" sz="quarter" idx="35"/>
          </p:nvPr>
        </p:nvSpPr>
        <p:spPr>
          <a:xfrm>
            <a:off x="359999" y="4039524"/>
            <a:ext cx="4104001" cy="252012"/>
          </a:xfrm>
          <a:solidFill>
            <a:srgbClr val="009CDE"/>
          </a:solidFill>
        </p:spPr>
        <p:txBody>
          <a:bodyPr vert="horz" lIns="72000" tIns="18000" rIns="72000" bIns="18000" rtlCol="0" anchor="ctr">
            <a:normAutofit/>
          </a:bodyPr>
          <a:lstStyle>
            <a:lvl1pPr>
              <a:defRPr lang="en-US" sz="1400" b="1" kern="1200" dirty="0">
                <a:solidFill>
                  <a:schemeClr val="bg1"/>
                </a:solidFill>
                <a:latin typeface="+mj-lt"/>
                <a:ea typeface="+mn-ea"/>
                <a:cs typeface="Times New Roman" panose="02020603050405020304" pitchFamily="18" charset="0"/>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lvl="0"/>
            <a:r>
              <a:rPr lang="en-GB" noProof="0"/>
              <a:t>Edit Master text styles</a:t>
            </a:r>
          </a:p>
        </p:txBody>
      </p:sp>
      <p:sp>
        <p:nvSpPr>
          <p:cNvPr id="40" name="Text Placeholder 5"/>
          <p:cNvSpPr>
            <a:spLocks noGrp="1"/>
          </p:cNvSpPr>
          <p:nvPr>
            <p:ph type="body" sz="quarter" idx="36"/>
          </p:nvPr>
        </p:nvSpPr>
        <p:spPr>
          <a:xfrm>
            <a:off x="4675774" y="4039524"/>
            <a:ext cx="410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dirty="0"/>
              <a:t>Edit Master text styles</a:t>
            </a:r>
          </a:p>
        </p:txBody>
      </p:sp>
    </p:spTree>
    <p:extLst>
      <p:ext uri="{BB962C8B-B14F-4D97-AF65-F5344CB8AC3E}">
        <p14:creationId xmlns:p14="http://schemas.microsoft.com/office/powerpoint/2010/main" val="1979806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umns white">
    <p:spTree>
      <p:nvGrpSpPr>
        <p:cNvPr id="1" name=""/>
        <p:cNvGrpSpPr/>
        <p:nvPr/>
      </p:nvGrpSpPr>
      <p:grpSpPr>
        <a:xfrm>
          <a:off x="0" y="0"/>
          <a:ext cx="0" cy="0"/>
          <a:chOff x="0" y="0"/>
          <a:chExt cx="0" cy="0"/>
        </a:xfrm>
      </p:grpSpPr>
      <p:sp>
        <p:nvSpPr>
          <p:cNvPr id="8" name="Date Placeholder 7"/>
          <p:cNvSpPr>
            <a:spLocks noGrp="1"/>
          </p:cNvSpPr>
          <p:nvPr>
            <p:ph type="dt" sz="half" idx="22"/>
          </p:nvPr>
        </p:nvSpPr>
        <p:spPr>
          <a:xfrm>
            <a:off x="359999" y="6588208"/>
            <a:ext cx="592501" cy="180000"/>
          </a:xfrm>
          <a:prstGeom prst="rect">
            <a:avLst/>
          </a:prstGeom>
        </p:spPr>
        <p:txBody>
          <a:bodyPr/>
          <a:lstStyle/>
          <a:p>
            <a:fld id="{539959C5-8A63-4BDF-9345-C80A98690B8E}" type="datetime1">
              <a:rPr lang="en-GB" noProof="0" smtClean="0"/>
              <a:t>12/05/2022</a:t>
            </a:fld>
            <a:endParaRPr lang="en-GB" noProof="0" dirty="0"/>
          </a:p>
        </p:txBody>
      </p:sp>
      <p:sp>
        <p:nvSpPr>
          <p:cNvPr id="9" name="Footer Placeholder 8"/>
          <p:cNvSpPr>
            <a:spLocks noGrp="1"/>
          </p:cNvSpPr>
          <p:nvPr>
            <p:ph type="ftr" sz="quarter" idx="23"/>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4"/>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1"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1" name="Title 10"/>
          <p:cNvSpPr>
            <a:spLocks noGrp="1"/>
          </p:cNvSpPr>
          <p:nvPr>
            <p:ph type="title"/>
          </p:nvPr>
        </p:nvSpPr>
        <p:spPr/>
        <p:txBody>
          <a:bodyPr/>
          <a:lstStyle/>
          <a:p>
            <a:r>
              <a:rPr lang="en-GB" noProof="0"/>
              <a:t>Click to edit Master title style</a:t>
            </a:r>
          </a:p>
        </p:txBody>
      </p:sp>
      <p:sp>
        <p:nvSpPr>
          <p:cNvPr id="12" name="Content Placeholder 2"/>
          <p:cNvSpPr>
            <a:spLocks noGrp="1"/>
          </p:cNvSpPr>
          <p:nvPr>
            <p:ph sz="half" idx="25"/>
          </p:nvPr>
        </p:nvSpPr>
        <p:spPr>
          <a:xfrm>
            <a:off x="359999" y="2160000"/>
            <a:ext cx="2664000" cy="38772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9" name="Text Placeholder 5"/>
          <p:cNvSpPr>
            <a:spLocks noGrp="1"/>
          </p:cNvSpPr>
          <p:nvPr>
            <p:ph type="body" sz="quarter" idx="27"/>
          </p:nvPr>
        </p:nvSpPr>
        <p:spPr>
          <a:xfrm>
            <a:off x="359999" y="1800000"/>
            <a:ext cx="266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16" name="Content Placeholder 2"/>
          <p:cNvSpPr>
            <a:spLocks noGrp="1"/>
          </p:cNvSpPr>
          <p:nvPr>
            <p:ph sz="half" idx="29"/>
          </p:nvPr>
        </p:nvSpPr>
        <p:spPr>
          <a:xfrm>
            <a:off x="3237886" y="2160000"/>
            <a:ext cx="2664000" cy="38772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7" name="Text Placeholder 5"/>
          <p:cNvSpPr>
            <a:spLocks noGrp="1"/>
          </p:cNvSpPr>
          <p:nvPr>
            <p:ph type="body" sz="quarter" idx="30"/>
          </p:nvPr>
        </p:nvSpPr>
        <p:spPr>
          <a:xfrm>
            <a:off x="3237886" y="1800000"/>
            <a:ext cx="266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4" name="Content Placeholder 2"/>
          <p:cNvSpPr>
            <a:spLocks noGrp="1"/>
          </p:cNvSpPr>
          <p:nvPr>
            <p:ph sz="half" idx="31"/>
          </p:nvPr>
        </p:nvSpPr>
        <p:spPr>
          <a:xfrm>
            <a:off x="6115773" y="2160000"/>
            <a:ext cx="2664000" cy="3877200"/>
          </a:xfrm>
        </p:spPr>
        <p:txBody>
          <a:bodyPr/>
          <a:lstStyle>
            <a:lvl1pPr>
              <a:defRPr sz="1400"/>
            </a:lvl1pPr>
            <a:lvl2pPr>
              <a:defRPr sz="1400"/>
            </a:lvl2pPr>
            <a:lvl3pPr>
              <a:defRPr sz="1400"/>
            </a:lvl3pPr>
            <a:lvl4pPr>
              <a:defRPr sz="1400"/>
            </a:lvl4pPr>
            <a:lvl5pPr>
              <a:defRPr sz="1400"/>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5" name="Text Placeholder 5"/>
          <p:cNvSpPr>
            <a:spLocks noGrp="1"/>
          </p:cNvSpPr>
          <p:nvPr>
            <p:ph type="body" sz="quarter" idx="32"/>
          </p:nvPr>
        </p:nvSpPr>
        <p:spPr>
          <a:xfrm>
            <a:off x="6115773" y="1800000"/>
            <a:ext cx="2664000" cy="252012"/>
          </a:xfrm>
          <a:solidFill>
            <a:srgbClr val="009CDE"/>
          </a:solidFill>
        </p:spPr>
        <p:txBody>
          <a:bodyPr vert="horz" lIns="72000" tIns="18000" rIns="72000" bIns="18000" rtlCol="0" anchor="ctr">
            <a:normAutofit/>
          </a:bodyPr>
          <a:lstStyle>
            <a:lvl1pPr>
              <a:defRPr lang="en-US" sz="1400" b="1" dirty="0">
                <a:solidFill>
                  <a:schemeClr val="bg1"/>
                </a:solidFill>
                <a:latin typeface="+mj-lt"/>
              </a:defRPr>
            </a:lvl1pPr>
          </a:lstStyle>
          <a:p>
            <a:pPr lvl="0"/>
            <a:r>
              <a:rPr lang="en-GB" noProof="0"/>
              <a:t>Edit Master text styles</a:t>
            </a:r>
          </a:p>
        </p:txBody>
      </p:sp>
      <p:sp>
        <p:nvSpPr>
          <p:cNvPr id="23"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356483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left / Text right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800000"/>
            <a:ext cx="4104000" cy="4237200"/>
          </a:xfrm>
        </p:spPr>
        <p:txBody>
          <a:body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800000"/>
            <a:ext cx="4104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baseline="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8" name="Date Placeholder 7"/>
          <p:cNvSpPr>
            <a:spLocks noGrp="1"/>
          </p:cNvSpPr>
          <p:nvPr>
            <p:ph type="dt" sz="half" idx="18"/>
          </p:nvPr>
        </p:nvSpPr>
        <p:spPr>
          <a:xfrm>
            <a:off x="359999" y="6588208"/>
            <a:ext cx="592501" cy="180000"/>
          </a:xfrm>
          <a:prstGeom prst="rect">
            <a:avLst/>
          </a:prstGeom>
        </p:spPr>
        <p:txBody>
          <a:bodyPr/>
          <a:lstStyle/>
          <a:p>
            <a:fld id="{FEB9FF11-A344-43C4-823B-F8CC00676CD1}" type="datetime1">
              <a:rPr lang="en-GB" noProof="0" smtClean="0"/>
              <a:t>12/05/2022</a:t>
            </a:fld>
            <a:endParaRPr lang="en-GB" noProof="0" dirty="0"/>
          </a:p>
        </p:txBody>
      </p:sp>
      <p:sp>
        <p:nvSpPr>
          <p:cNvPr id="9" name="Footer Placeholder 8"/>
          <p:cNvSpPr>
            <a:spLocks noGrp="1"/>
          </p:cNvSpPr>
          <p:nvPr>
            <p:ph type="ftr" sz="quarter" idx="19"/>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0"/>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3"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p:txBody>
          <a:bodyPr/>
          <a:lstStyle/>
          <a:p>
            <a:r>
              <a:rPr lang="en-GB" noProof="0"/>
              <a:t>Click to edit Master title style</a:t>
            </a:r>
          </a:p>
        </p:txBody>
      </p:sp>
      <p:sp>
        <p:nvSpPr>
          <p:cNvPr id="16"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650743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ation white">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5773" y="1800000"/>
            <a:ext cx="4104000" cy="4237200"/>
          </a:xfrm>
          <a:solidFill>
            <a:srgbClr val="009CDE"/>
          </a:solidFill>
        </p:spPr>
        <p:txBody>
          <a:bodyPr lIns="144000" tIns="144000" rIns="144000" bIns="144000"/>
          <a:lstStyle>
            <a:lvl1pPr>
              <a:defRPr sz="1400" b="1">
                <a:solidFill>
                  <a:schemeClr val="bg1"/>
                </a:solidFill>
                <a:latin typeface="+mn-lt"/>
              </a:defRPr>
            </a:lvl1pPr>
            <a:lvl2pPr>
              <a:buClr>
                <a:schemeClr val="bg1"/>
              </a:buClr>
              <a:defRPr sz="1400">
                <a:solidFill>
                  <a:schemeClr val="bg1"/>
                </a:solidFill>
                <a:latin typeface="+mn-lt"/>
              </a:defRPr>
            </a:lvl2pPr>
            <a:lvl3pPr>
              <a:buClr>
                <a:schemeClr val="bg1"/>
              </a:buClr>
              <a:defRPr sz="1400">
                <a:solidFill>
                  <a:schemeClr val="bg1"/>
                </a:solidFill>
                <a:latin typeface="+mn-lt"/>
              </a:defRPr>
            </a:lvl3pPr>
            <a:lvl4pPr>
              <a:buClr>
                <a:schemeClr val="bg1"/>
              </a:buClr>
              <a:defRPr sz="1400">
                <a:solidFill>
                  <a:schemeClr val="bg1"/>
                </a:solidFill>
                <a:latin typeface="+mn-lt"/>
              </a:defRPr>
            </a:lvl4pPr>
            <a:lvl5pPr>
              <a:buClr>
                <a:schemeClr val="bg1"/>
              </a:buClr>
              <a:defRPr sz="1400">
                <a:solidFill>
                  <a:schemeClr val="bg1"/>
                </a:solidFill>
                <a:latin typeface="+mn-lt"/>
              </a:defRPr>
            </a:lvl5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Picture Placeholder 5"/>
          <p:cNvSpPr>
            <a:spLocks noGrp="1"/>
          </p:cNvSpPr>
          <p:nvPr>
            <p:ph type="pic" sz="quarter" idx="17" hasCustomPrompt="1"/>
          </p:nvPr>
        </p:nvSpPr>
        <p:spPr>
          <a:xfrm>
            <a:off x="359999" y="1800000"/>
            <a:ext cx="4104000"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p>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8" name="Date Placeholder 7"/>
          <p:cNvSpPr>
            <a:spLocks noGrp="1"/>
          </p:cNvSpPr>
          <p:nvPr>
            <p:ph type="dt" sz="half" idx="18"/>
          </p:nvPr>
        </p:nvSpPr>
        <p:spPr>
          <a:xfrm>
            <a:off x="359999" y="6588208"/>
            <a:ext cx="592501" cy="180000"/>
          </a:xfrm>
          <a:prstGeom prst="rect">
            <a:avLst/>
          </a:prstGeom>
        </p:spPr>
        <p:txBody>
          <a:bodyPr/>
          <a:lstStyle/>
          <a:p>
            <a:fld id="{829A7516-E6F8-4BF1-9169-1AE6A8B4C4E1}" type="datetime1">
              <a:rPr lang="en-GB" noProof="0" smtClean="0"/>
              <a:t>12/05/2022</a:t>
            </a:fld>
            <a:endParaRPr lang="en-GB" noProof="0" dirty="0"/>
          </a:p>
        </p:txBody>
      </p:sp>
      <p:sp>
        <p:nvSpPr>
          <p:cNvPr id="9" name="Footer Placeholder 8"/>
          <p:cNvSpPr>
            <a:spLocks noGrp="1"/>
          </p:cNvSpPr>
          <p:nvPr>
            <p:ph type="ftr" sz="quarter" idx="19"/>
          </p:nvPr>
        </p:nvSpPr>
        <p:spPr>
          <a:xfrm>
            <a:off x="1044744" y="6588208"/>
            <a:ext cx="1698456" cy="180000"/>
          </a:xfrm>
          <a:prstGeom prst="rect">
            <a:avLst/>
          </a:prstGeom>
        </p:spPr>
        <p:txBody>
          <a:bodyPr/>
          <a:lstStyle/>
          <a:p>
            <a:r>
              <a:rPr lang="en-GB" noProof="0" dirty="0"/>
              <a:t>|     Title of the presentation</a:t>
            </a:r>
          </a:p>
        </p:txBody>
      </p:sp>
      <p:sp>
        <p:nvSpPr>
          <p:cNvPr id="10" name="Slide Number Placeholder 9"/>
          <p:cNvSpPr>
            <a:spLocks noGrp="1"/>
          </p:cNvSpPr>
          <p:nvPr>
            <p:ph type="sldNum" sz="quarter" idx="20"/>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3"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5" name="Title 14"/>
          <p:cNvSpPr>
            <a:spLocks noGrp="1"/>
          </p:cNvSpPr>
          <p:nvPr>
            <p:ph type="title"/>
          </p:nvPr>
        </p:nvSpPr>
        <p:spPr/>
        <p:txBody>
          <a:bodyPr/>
          <a:lstStyle/>
          <a:p>
            <a:r>
              <a:rPr lang="en-GB" noProof="0"/>
              <a:t>Click to edit Master title style</a:t>
            </a:r>
          </a:p>
        </p:txBody>
      </p:sp>
      <p:sp>
        <p:nvSpPr>
          <p:cNvPr id="16"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4099507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Image white">
    <p:spTree>
      <p:nvGrpSpPr>
        <p:cNvPr id="1" name=""/>
        <p:cNvGrpSpPr/>
        <p:nvPr/>
      </p:nvGrpSpPr>
      <p:grpSpPr>
        <a:xfrm>
          <a:off x="0" y="0"/>
          <a:ext cx="0" cy="0"/>
          <a:chOff x="0" y="0"/>
          <a:chExt cx="0" cy="0"/>
        </a:xfrm>
      </p:grpSpPr>
      <p:sp>
        <p:nvSpPr>
          <p:cNvPr id="6" name="Picture Placeholder 5"/>
          <p:cNvSpPr>
            <a:spLocks noGrp="1"/>
          </p:cNvSpPr>
          <p:nvPr>
            <p:ph type="pic" sz="quarter" idx="17" hasCustomPrompt="1"/>
          </p:nvPr>
        </p:nvSpPr>
        <p:spPr>
          <a:xfrm>
            <a:off x="359999" y="1800000"/>
            <a:ext cx="8419773" cy="4237200"/>
          </a:xfrm>
          <a:solidFill>
            <a:schemeClr val="bg1">
              <a:lumMod val="85000"/>
            </a:schemeClr>
          </a:solidFill>
        </p:spPr>
        <p:txBody>
          <a:bodyPr bIns="198000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bg1"/>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a:t>
            </a:r>
            <a:br>
              <a:rPr lang="en-GB" noProof="0" dirty="0"/>
            </a:b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3" name="Date Placeholder 2"/>
          <p:cNvSpPr>
            <a:spLocks noGrp="1"/>
          </p:cNvSpPr>
          <p:nvPr>
            <p:ph type="dt" sz="half" idx="18"/>
          </p:nvPr>
        </p:nvSpPr>
        <p:spPr>
          <a:xfrm>
            <a:off x="359999" y="6588208"/>
            <a:ext cx="592501" cy="180000"/>
          </a:xfrm>
          <a:prstGeom prst="rect">
            <a:avLst/>
          </a:prstGeom>
        </p:spPr>
        <p:txBody>
          <a:bodyPr/>
          <a:lstStyle/>
          <a:p>
            <a:fld id="{631EE352-73CD-4388-84F2-249FAFD249D6}" type="datetime1">
              <a:rPr lang="en-GB" noProof="0" smtClean="0"/>
              <a:t>12/05/2022</a:t>
            </a:fld>
            <a:endParaRPr lang="en-GB" noProof="0" dirty="0"/>
          </a:p>
        </p:txBody>
      </p:sp>
      <p:sp>
        <p:nvSpPr>
          <p:cNvPr id="4" name="Footer Placeholder 3"/>
          <p:cNvSpPr>
            <a:spLocks noGrp="1"/>
          </p:cNvSpPr>
          <p:nvPr>
            <p:ph type="ftr" sz="quarter" idx="19"/>
          </p:nvPr>
        </p:nvSpPr>
        <p:spPr>
          <a:xfrm>
            <a:off x="1044744" y="6588208"/>
            <a:ext cx="1698456" cy="180000"/>
          </a:xfrm>
          <a:prstGeom prst="rect">
            <a:avLst/>
          </a:prstGeom>
        </p:spPr>
        <p:txBody>
          <a:bodyPr/>
          <a:lstStyle/>
          <a:p>
            <a:r>
              <a:rPr lang="en-GB" noProof="0" dirty="0"/>
              <a:t>|     Title of the presentation</a:t>
            </a:r>
          </a:p>
        </p:txBody>
      </p:sp>
      <p:sp>
        <p:nvSpPr>
          <p:cNvPr id="5" name="Slide Number Placeholder 4"/>
          <p:cNvSpPr>
            <a:spLocks noGrp="1"/>
          </p:cNvSpPr>
          <p:nvPr>
            <p:ph type="sldNum" sz="quarter" idx="20"/>
          </p:nvPr>
        </p:nvSpPr>
        <p:spPr>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16" name="Text Placeholder 7"/>
          <p:cNvSpPr>
            <a:spLocks noGrp="1"/>
          </p:cNvSpPr>
          <p:nvPr>
            <p:ph type="body" sz="quarter" idx="21" hasCustomPrompt="1"/>
          </p:nvPr>
        </p:nvSpPr>
        <p:spPr>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7" name="Title 6"/>
          <p:cNvSpPr>
            <a:spLocks noGrp="1"/>
          </p:cNvSpPr>
          <p:nvPr>
            <p:ph type="title"/>
          </p:nvPr>
        </p:nvSpPr>
        <p:spPr/>
        <p:txBody>
          <a:bodyPr/>
          <a:lstStyle/>
          <a:p>
            <a:r>
              <a:rPr lang="en-GB" noProof="0"/>
              <a:t>Click to edit Master title style</a:t>
            </a:r>
          </a:p>
        </p:txBody>
      </p:sp>
      <p:sp>
        <p:nvSpPr>
          <p:cNvPr id="14"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Tree>
    <p:extLst>
      <p:ext uri="{BB962C8B-B14F-4D97-AF65-F5344CB8AC3E}">
        <p14:creationId xmlns:p14="http://schemas.microsoft.com/office/powerpoint/2010/main" val="31887608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Intro large Text white">
    <p:spTree>
      <p:nvGrpSpPr>
        <p:cNvPr id="1" name=""/>
        <p:cNvGrpSpPr/>
        <p:nvPr/>
      </p:nvGrpSpPr>
      <p:grpSpPr>
        <a:xfrm>
          <a:off x="0" y="0"/>
          <a:ext cx="0" cy="0"/>
          <a:chOff x="0" y="0"/>
          <a:chExt cx="0" cy="0"/>
        </a:xfrm>
      </p:grpSpPr>
      <p:sp>
        <p:nvSpPr>
          <p:cNvPr id="18" name="Date Placeholder 17"/>
          <p:cNvSpPr>
            <a:spLocks noGrp="1"/>
          </p:cNvSpPr>
          <p:nvPr>
            <p:ph type="dt" sz="half" idx="14"/>
          </p:nvPr>
        </p:nvSpPr>
        <p:spPr>
          <a:xfrm>
            <a:off x="359999" y="6588208"/>
            <a:ext cx="592501" cy="180000"/>
          </a:xfrm>
          <a:prstGeom prst="rect">
            <a:avLst/>
          </a:prstGeom>
          <a:noFill/>
        </p:spPr>
        <p:txBody>
          <a:bodyPr/>
          <a:lstStyle>
            <a:lvl1pPr>
              <a:defRPr>
                <a:solidFill>
                  <a:schemeClr val="tx1"/>
                </a:solidFill>
              </a:defRPr>
            </a:lvl1pPr>
          </a:lstStyle>
          <a:p>
            <a:fld id="{EA826542-68AB-4EF5-B2B7-7C8D70871A17}" type="datetime1">
              <a:rPr lang="en-GB" noProof="0" smtClean="0"/>
              <a:pPr/>
              <a:t>12/05/2022</a:t>
            </a:fld>
            <a:endParaRPr lang="en-GB" noProof="0" dirty="0"/>
          </a:p>
        </p:txBody>
      </p:sp>
      <p:sp>
        <p:nvSpPr>
          <p:cNvPr id="19" name="Footer Placeholder 18"/>
          <p:cNvSpPr>
            <a:spLocks noGrp="1"/>
          </p:cNvSpPr>
          <p:nvPr>
            <p:ph type="ftr" sz="quarter" idx="15"/>
          </p:nvPr>
        </p:nvSpPr>
        <p:spPr>
          <a:xfrm>
            <a:off x="1044744" y="6588208"/>
            <a:ext cx="1698456" cy="180000"/>
          </a:xfrm>
          <a:prstGeom prst="rect">
            <a:avLst/>
          </a:prstGeom>
          <a:noFill/>
        </p:spPr>
        <p:txBody>
          <a:bodyPr/>
          <a:lstStyle/>
          <a:p>
            <a:r>
              <a:rPr lang="en-GB" noProof="0" dirty="0"/>
              <a:t>|     Title of the presentation</a:t>
            </a:r>
          </a:p>
        </p:txBody>
      </p:sp>
      <p:sp>
        <p:nvSpPr>
          <p:cNvPr id="20" name="Slide Number Placeholder 19"/>
          <p:cNvSpPr>
            <a:spLocks noGrp="1"/>
          </p:cNvSpPr>
          <p:nvPr>
            <p:ph type="sldNum" sz="quarter" idx="16"/>
          </p:nvPr>
        </p:nvSpPr>
        <p:spPr>
          <a:xfrm>
            <a:off x="8562325" y="6588208"/>
            <a:ext cx="217448" cy="180000"/>
          </a:xfrm>
          <a:prstGeom prst="rect">
            <a:avLst/>
          </a:prstGeom>
          <a:noFill/>
        </p:spPr>
        <p:txBody>
          <a:bodyPr/>
          <a:lstStyle/>
          <a:p>
            <a:fld id="{A74CE0EA-F3B5-4684-BA10-C594598FDB9C}" type="slidenum">
              <a:rPr lang="en-GB" noProof="0" smtClean="0"/>
              <a:pPr/>
              <a:t>‹#›</a:t>
            </a:fld>
            <a:endParaRPr lang="en-GB" noProof="0" dirty="0"/>
          </a:p>
        </p:txBody>
      </p:sp>
      <p:sp>
        <p:nvSpPr>
          <p:cNvPr id="17" name="Text Placeholder 7"/>
          <p:cNvSpPr>
            <a:spLocks noGrp="1"/>
          </p:cNvSpPr>
          <p:nvPr>
            <p:ph type="body" sz="quarter" idx="21" hasCustomPrompt="1"/>
          </p:nvPr>
        </p:nvSpPr>
        <p:spPr>
          <a:xfrm>
            <a:off x="360000" y="6293650"/>
            <a:ext cx="8419774" cy="208579"/>
          </a:xfrm>
          <a:noFill/>
        </p:spPr>
        <p:txBody>
          <a:bodyPr anchor="t">
            <a:normAutofit/>
          </a:bodyPr>
          <a:lstStyle>
            <a:lvl1pPr>
              <a:defRPr sz="800" b="0">
                <a:solidFill>
                  <a:schemeClr val="tx1"/>
                </a:solidFill>
                <a:latin typeface="+mn-lt"/>
              </a:defRPr>
            </a:lvl1pPr>
          </a:lstStyle>
          <a:p>
            <a:pPr lvl="0"/>
            <a:r>
              <a:rPr lang="en-GB" noProof="0"/>
              <a:t>Source:</a:t>
            </a:r>
          </a:p>
        </p:txBody>
      </p:sp>
      <p:sp>
        <p:nvSpPr>
          <p:cNvPr id="4" name="Title 3"/>
          <p:cNvSpPr>
            <a:spLocks noGrp="1"/>
          </p:cNvSpPr>
          <p:nvPr>
            <p:ph type="title"/>
          </p:nvPr>
        </p:nvSpPr>
        <p:spPr>
          <a:noFill/>
        </p:spPr>
        <p:txBody>
          <a:bodyPr/>
          <a:lstStyle/>
          <a:p>
            <a:r>
              <a:rPr lang="en-GB" noProof="0" dirty="0"/>
              <a:t>Click to edit Master title style</a:t>
            </a:r>
          </a:p>
        </p:txBody>
      </p:sp>
      <p:sp>
        <p:nvSpPr>
          <p:cNvPr id="15"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
        <p:nvSpPr>
          <p:cNvPr id="12" name="Text Placeholder 4"/>
          <p:cNvSpPr>
            <a:spLocks noGrp="1"/>
          </p:cNvSpPr>
          <p:nvPr>
            <p:ph type="body" sz="quarter" idx="18"/>
          </p:nvPr>
        </p:nvSpPr>
        <p:spPr>
          <a:xfrm>
            <a:off x="359999" y="1800000"/>
            <a:ext cx="8419774" cy="4237200"/>
          </a:xfrm>
          <a:noFill/>
        </p:spPr>
        <p:txBody>
          <a:bodyPr lIns="0" tIns="0" rIns="0" bIns="0"/>
          <a:lstStyle>
            <a:lvl1pPr>
              <a:lnSpc>
                <a:spcPct val="110000"/>
              </a:lnSpc>
              <a:defRPr sz="1400" b="1">
                <a:solidFill>
                  <a:schemeClr val="tx1"/>
                </a:solidFill>
                <a:latin typeface="+mn-lt"/>
              </a:defRPr>
            </a:lvl1pPr>
            <a:lvl2pPr>
              <a:lnSpc>
                <a:spcPct val="110000"/>
              </a:lnSpc>
              <a:defRPr sz="1400">
                <a:solidFill>
                  <a:schemeClr val="tx1"/>
                </a:solidFill>
                <a:latin typeface="+mn-lt"/>
              </a:defRPr>
            </a:lvl2pPr>
          </a:lstStyle>
          <a:p>
            <a:pPr lvl="0"/>
            <a:r>
              <a:rPr lang="en-GB" noProof="0" dirty="0"/>
              <a:t>Edit Master text styles</a:t>
            </a:r>
          </a:p>
          <a:p>
            <a:pPr lvl="1"/>
            <a:r>
              <a:rPr lang="en-GB" noProof="0" dirty="0"/>
              <a:t>Second level</a:t>
            </a:r>
          </a:p>
        </p:txBody>
      </p:sp>
    </p:spTree>
    <p:extLst>
      <p:ext uri="{BB962C8B-B14F-4D97-AF65-F5344CB8AC3E}">
        <p14:creationId xmlns:p14="http://schemas.microsoft.com/office/powerpoint/2010/main" val="42044990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Intro Image white">
    <p:spTree>
      <p:nvGrpSpPr>
        <p:cNvPr id="1" name=""/>
        <p:cNvGrpSpPr/>
        <p:nvPr/>
      </p:nvGrpSpPr>
      <p:grpSpPr>
        <a:xfrm>
          <a:off x="0" y="0"/>
          <a:ext cx="0" cy="0"/>
          <a:chOff x="0" y="0"/>
          <a:chExt cx="0" cy="0"/>
        </a:xfrm>
      </p:grpSpPr>
      <p:sp>
        <p:nvSpPr>
          <p:cNvPr id="8" name="Picture Placeholder 5"/>
          <p:cNvSpPr>
            <a:spLocks noGrp="1"/>
          </p:cNvSpPr>
          <p:nvPr>
            <p:ph type="pic" sz="quarter" idx="17" hasCustomPrompt="1"/>
          </p:nvPr>
        </p:nvSpPr>
        <p:spPr bwMode="gray">
          <a:xfrm>
            <a:off x="0" y="2"/>
            <a:ext cx="9144000" cy="6857999"/>
          </a:xfrm>
          <a:solidFill>
            <a:schemeClr val="bg1"/>
          </a:solidFill>
        </p:spPr>
        <p:txBody>
          <a:bodyPr wrap="square" tIns="1980000" bIns="0" anchor="ct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6"/>
                </a:solidFill>
              </a:defRPr>
            </a:lvl1pPr>
          </a:lstStyle>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Click on Icon to add picture, then arrange object (send to back)</a:t>
            </a:r>
          </a:p>
          <a:p>
            <a:pPr marL="0" marR="0" lvl="0" indent="0" algn="ctr" defTabSz="914400" rtl="0" eaLnBrk="1" fontAlgn="auto" latinLnBrk="0" hangingPunct="1">
              <a:lnSpc>
                <a:spcPct val="110000"/>
              </a:lnSpc>
              <a:spcBef>
                <a:spcPts val="1000"/>
              </a:spcBef>
              <a:spcAft>
                <a:spcPts val="600"/>
              </a:spcAft>
              <a:buClr>
                <a:schemeClr val="tx1"/>
              </a:buClr>
              <a:buSzPct val="80000"/>
              <a:buFontTx/>
              <a:buNone/>
              <a:tabLst/>
              <a:defRPr/>
            </a:pPr>
            <a:r>
              <a:rPr lang="en-GB" noProof="0" dirty="0"/>
              <a:t>Change picture either by</a:t>
            </a:r>
            <a:br>
              <a:rPr lang="en-GB" noProof="0" dirty="0"/>
            </a:br>
            <a:r>
              <a:rPr lang="en-GB" noProof="0" dirty="0"/>
              <a:t>right mouse click on picture + „change picture“ </a:t>
            </a:r>
            <a:br>
              <a:rPr lang="en-GB" noProof="0" dirty="0"/>
            </a:br>
            <a:r>
              <a:rPr lang="en-GB" noProof="0" dirty="0"/>
              <a:t>or by deleting picture + resetting slide</a:t>
            </a:r>
          </a:p>
        </p:txBody>
      </p:sp>
      <p:sp>
        <p:nvSpPr>
          <p:cNvPr id="9" name="Text Placeholder 4"/>
          <p:cNvSpPr>
            <a:spLocks noGrp="1"/>
          </p:cNvSpPr>
          <p:nvPr>
            <p:ph type="body" sz="quarter" idx="18"/>
          </p:nvPr>
        </p:nvSpPr>
        <p:spPr bwMode="gray">
          <a:xfrm>
            <a:off x="1" y="1800000"/>
            <a:ext cx="3209925" cy="1649446"/>
          </a:xfrm>
          <a:solidFill>
            <a:schemeClr val="tx2">
              <a:alpha val="90000"/>
            </a:schemeClr>
          </a:solidFill>
        </p:spPr>
        <p:txBody>
          <a:bodyPr lIns="360000" tIns="180000" rIns="360000" bIns="180000">
            <a:noAutofit/>
          </a:bodyPr>
          <a:lstStyle>
            <a:lvl1pPr>
              <a:defRPr sz="2800" b="1">
                <a:solidFill>
                  <a:schemeClr val="bg1"/>
                </a:solidFill>
                <a:latin typeface="+mj-lt"/>
              </a:defRPr>
            </a:lvl1pPr>
            <a:lvl2pPr marL="541338" indent="-274638">
              <a:buClr>
                <a:schemeClr val="bg1"/>
              </a:buClr>
              <a:defRPr sz="2800">
                <a:solidFill>
                  <a:schemeClr val="bg1"/>
                </a:solidFill>
                <a:latin typeface="+mj-lt"/>
              </a:defRPr>
            </a:lvl2pPr>
          </a:lstStyle>
          <a:p>
            <a:pPr lvl="0"/>
            <a:r>
              <a:rPr lang="en-GB" noProof="0" dirty="0"/>
              <a:t>Edit Master text styles</a:t>
            </a:r>
          </a:p>
        </p:txBody>
      </p:sp>
      <p:sp>
        <p:nvSpPr>
          <p:cNvPr id="2" name="Date Placeholder 1"/>
          <p:cNvSpPr>
            <a:spLocks noGrp="1"/>
          </p:cNvSpPr>
          <p:nvPr>
            <p:ph type="dt" sz="half" idx="19"/>
          </p:nvPr>
        </p:nvSpPr>
        <p:spPr bwMode="gray">
          <a:xfrm>
            <a:off x="359999" y="6588208"/>
            <a:ext cx="592501" cy="180000"/>
          </a:xfrm>
          <a:prstGeom prst="rect">
            <a:avLst/>
          </a:prstGeom>
        </p:spPr>
        <p:txBody>
          <a:bodyPr/>
          <a:lstStyle>
            <a:lvl1pPr>
              <a:defRPr>
                <a:solidFill>
                  <a:schemeClr val="tx1"/>
                </a:solidFill>
              </a:defRPr>
            </a:lvl1pPr>
          </a:lstStyle>
          <a:p>
            <a:fld id="{48AB999A-019E-47DF-9626-59D35A5C5D1F}" type="datetime1">
              <a:rPr lang="en-GB" noProof="0" smtClean="0"/>
              <a:t>12/05/2022</a:t>
            </a:fld>
            <a:endParaRPr lang="en-GB" noProof="0" dirty="0"/>
          </a:p>
        </p:txBody>
      </p:sp>
      <p:sp>
        <p:nvSpPr>
          <p:cNvPr id="3" name="Footer Placeholder 2"/>
          <p:cNvSpPr>
            <a:spLocks noGrp="1"/>
          </p:cNvSpPr>
          <p:nvPr>
            <p:ph type="ftr" sz="quarter" idx="20"/>
          </p:nvPr>
        </p:nvSpPr>
        <p:spPr bwMode="gray">
          <a:xfrm>
            <a:off x="1044744" y="6588208"/>
            <a:ext cx="1698456" cy="180000"/>
          </a:xfrm>
          <a:prstGeom prst="rect">
            <a:avLst/>
          </a:prstGeom>
        </p:spPr>
        <p:txBody>
          <a:bodyPr/>
          <a:lstStyle>
            <a:lvl1pPr>
              <a:defRPr>
                <a:solidFill>
                  <a:schemeClr val="tx1"/>
                </a:solidFill>
              </a:defRPr>
            </a:lvl1pPr>
          </a:lstStyle>
          <a:p>
            <a:r>
              <a:rPr lang="en-GB" noProof="0" dirty="0"/>
              <a:t>|     Title of the presentation</a:t>
            </a:r>
          </a:p>
        </p:txBody>
      </p:sp>
      <p:sp>
        <p:nvSpPr>
          <p:cNvPr id="4" name="Slide Number Placeholder 3"/>
          <p:cNvSpPr>
            <a:spLocks noGrp="1"/>
          </p:cNvSpPr>
          <p:nvPr>
            <p:ph type="sldNum" sz="quarter" idx="21"/>
          </p:nvPr>
        </p:nvSpPr>
        <p:spPr bwMode="gray">
          <a:xfrm>
            <a:off x="8562325" y="6588208"/>
            <a:ext cx="217448" cy="180000"/>
          </a:xfrm>
          <a:prstGeom prst="rect">
            <a:avLst/>
          </a:prstGeom>
        </p:spPr>
        <p:txBody>
          <a:bodyPr/>
          <a:lstStyle>
            <a:lvl1pPr>
              <a:defRPr>
                <a:solidFill>
                  <a:schemeClr val="tx1"/>
                </a:solidFill>
              </a:defRPr>
            </a:lvl1pPr>
          </a:lstStyle>
          <a:p>
            <a:fld id="{A74CE0EA-F3B5-4684-BA10-C594598FDB9C}" type="slidenum">
              <a:rPr lang="en-GB" noProof="0" smtClean="0"/>
              <a:pPr/>
              <a:t>‹#›</a:t>
            </a:fld>
            <a:endParaRPr lang="en-GB" noProof="0" dirty="0"/>
          </a:p>
        </p:txBody>
      </p:sp>
      <p:sp>
        <p:nvSpPr>
          <p:cNvPr id="15" name="Text Placeholder 7"/>
          <p:cNvSpPr>
            <a:spLocks noGrp="1"/>
          </p:cNvSpPr>
          <p:nvPr>
            <p:ph type="body" sz="quarter" idx="22" hasCustomPrompt="1"/>
          </p:nvPr>
        </p:nvSpPr>
        <p:spPr bwMode="gray">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7" name="Title 16"/>
          <p:cNvSpPr>
            <a:spLocks noGrp="1"/>
          </p:cNvSpPr>
          <p:nvPr>
            <p:ph type="title"/>
          </p:nvPr>
        </p:nvSpPr>
        <p:spPr bwMode="gray"/>
        <p:txBody>
          <a:bodyPr/>
          <a:lstStyle/>
          <a:p>
            <a:r>
              <a:rPr lang="en-GB" noProof="0"/>
              <a:t>Click to edit Master title style</a:t>
            </a:r>
          </a:p>
        </p:txBody>
      </p:sp>
      <p:sp>
        <p:nvSpPr>
          <p:cNvPr id="6" name="Picture Placeholder 5"/>
          <p:cNvSpPr>
            <a:spLocks noGrp="1"/>
          </p:cNvSpPr>
          <p:nvPr>
            <p:ph type="pic" sz="quarter" idx="23" hasCustomPrompt="1"/>
          </p:nvPr>
        </p:nvSpPr>
        <p:spPr bwMode="gray">
          <a:xfrm>
            <a:off x="6803373" y="371958"/>
            <a:ext cx="1976400" cy="6948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lstStyle>
            <a:lvl1pPr algn="ctr">
              <a:defRPr sz="100">
                <a:solidFill>
                  <a:schemeClr val="bg1"/>
                </a:solidFill>
              </a:defRPr>
            </a:lvl1pPr>
          </a:lstStyle>
          <a:p>
            <a:r>
              <a:rPr lang="en-GB" noProof="0" dirty="0"/>
              <a:t>.</a:t>
            </a:r>
          </a:p>
        </p:txBody>
      </p:sp>
    </p:spTree>
    <p:extLst>
      <p:ext uri="{BB962C8B-B14F-4D97-AF65-F5344CB8AC3E}">
        <p14:creationId xmlns:p14="http://schemas.microsoft.com/office/powerpoint/2010/main" val="2207498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white new">
    <p:spTree>
      <p:nvGrpSpPr>
        <p:cNvPr id="1" name=""/>
        <p:cNvGrpSpPr/>
        <p:nvPr/>
      </p:nvGrpSpPr>
      <p:grpSpPr>
        <a:xfrm>
          <a:off x="0" y="0"/>
          <a:ext cx="0" cy="0"/>
          <a:chOff x="0" y="0"/>
          <a:chExt cx="0" cy="0"/>
        </a:xfrm>
      </p:grpSpPr>
      <p:sp>
        <p:nvSpPr>
          <p:cNvPr id="7" name="Date Placeholder 6"/>
          <p:cNvSpPr>
            <a:spLocks noGrp="1"/>
          </p:cNvSpPr>
          <p:nvPr>
            <p:ph type="dt" sz="half" idx="30"/>
          </p:nvPr>
        </p:nvSpPr>
        <p:spPr bwMode="gray">
          <a:xfrm>
            <a:off x="359999" y="6588208"/>
            <a:ext cx="592501" cy="180000"/>
          </a:xfrm>
          <a:prstGeom prst="rect">
            <a:avLst/>
          </a:prstGeom>
        </p:spPr>
        <p:txBody>
          <a:bodyPr/>
          <a:lstStyle/>
          <a:p>
            <a:fld id="{99262F6C-3198-4C0D-9FD3-A522B66D4040}" type="datetime1">
              <a:rPr lang="en-GB" noProof="0" smtClean="0"/>
              <a:t>12/05/2022</a:t>
            </a:fld>
            <a:endParaRPr lang="en-GB" noProof="0" dirty="0"/>
          </a:p>
        </p:txBody>
      </p:sp>
      <p:sp>
        <p:nvSpPr>
          <p:cNvPr id="8" name="Footer Placeholder 7"/>
          <p:cNvSpPr>
            <a:spLocks noGrp="1"/>
          </p:cNvSpPr>
          <p:nvPr>
            <p:ph type="ftr" sz="quarter" idx="31"/>
          </p:nvPr>
        </p:nvSpPr>
        <p:spPr bwMode="gray">
          <a:xfrm>
            <a:off x="1044744" y="6588208"/>
            <a:ext cx="1698456" cy="180000"/>
          </a:xfrm>
          <a:prstGeom prst="rect">
            <a:avLst/>
          </a:prstGeom>
        </p:spPr>
        <p:txBody>
          <a:bodyPr/>
          <a:lstStyle/>
          <a:p>
            <a:r>
              <a:rPr lang="en-GB" noProof="0" dirty="0"/>
              <a:t>|     Title of the presentation</a:t>
            </a:r>
          </a:p>
        </p:txBody>
      </p:sp>
      <p:sp>
        <p:nvSpPr>
          <p:cNvPr id="9" name="Slide Number Placeholder 8"/>
          <p:cNvSpPr>
            <a:spLocks noGrp="1"/>
          </p:cNvSpPr>
          <p:nvPr>
            <p:ph type="sldNum" sz="quarter" idx="32"/>
          </p:nvPr>
        </p:nvSpPr>
        <p:spPr bwMode="gray">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28" name="Rectangle 27"/>
          <p:cNvSpPr/>
          <p:nvPr userDrawn="1"/>
        </p:nvSpPr>
        <p:spPr bwMode="gray">
          <a:xfrm>
            <a:off x="360000" y="1800002"/>
            <a:ext cx="4775881" cy="1424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p>
        </p:txBody>
      </p:sp>
      <p:sp>
        <p:nvSpPr>
          <p:cNvPr id="4" name="Text Placeholder 3"/>
          <p:cNvSpPr>
            <a:spLocks noGrp="1"/>
          </p:cNvSpPr>
          <p:nvPr>
            <p:ph type="body" sz="quarter" idx="33" hasCustomPrompt="1"/>
          </p:nvPr>
        </p:nvSpPr>
        <p:spPr>
          <a:xfrm>
            <a:off x="359999" y="2143683"/>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01</a:t>
            </a:r>
          </a:p>
        </p:txBody>
      </p:sp>
      <p:sp>
        <p:nvSpPr>
          <p:cNvPr id="31" name="Text Placeholder 3"/>
          <p:cNvSpPr>
            <a:spLocks noGrp="1"/>
          </p:cNvSpPr>
          <p:nvPr>
            <p:ph type="body" sz="quarter" idx="34" hasCustomPrompt="1"/>
          </p:nvPr>
        </p:nvSpPr>
        <p:spPr>
          <a:xfrm>
            <a:off x="1280578" y="2143683"/>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Headline</a:t>
            </a:r>
          </a:p>
        </p:txBody>
      </p:sp>
      <p:sp>
        <p:nvSpPr>
          <p:cNvPr id="34" name="Text Placeholder 3"/>
          <p:cNvSpPr>
            <a:spLocks noGrp="1"/>
          </p:cNvSpPr>
          <p:nvPr>
            <p:ph type="body" sz="quarter" idx="35" hasCustomPrompt="1"/>
          </p:nvPr>
        </p:nvSpPr>
        <p:spPr>
          <a:xfrm>
            <a:off x="5574552" y="2143683"/>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dirty="0"/>
              <a:t>Speaker</a:t>
            </a:r>
          </a:p>
        </p:txBody>
      </p:sp>
      <p:sp>
        <p:nvSpPr>
          <p:cNvPr id="36" name="Text Placeholder 3"/>
          <p:cNvSpPr>
            <a:spLocks noGrp="1"/>
          </p:cNvSpPr>
          <p:nvPr>
            <p:ph type="body" sz="quarter" idx="36" hasCustomPrompt="1"/>
          </p:nvPr>
        </p:nvSpPr>
        <p:spPr>
          <a:xfrm>
            <a:off x="359999" y="2877928"/>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02</a:t>
            </a:r>
          </a:p>
        </p:txBody>
      </p:sp>
      <p:sp>
        <p:nvSpPr>
          <p:cNvPr id="37" name="Text Placeholder 3"/>
          <p:cNvSpPr>
            <a:spLocks noGrp="1"/>
          </p:cNvSpPr>
          <p:nvPr>
            <p:ph type="body" sz="quarter" idx="37" hasCustomPrompt="1"/>
          </p:nvPr>
        </p:nvSpPr>
        <p:spPr>
          <a:xfrm>
            <a:off x="1280578" y="2877928"/>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39" name="Text Placeholder 3"/>
          <p:cNvSpPr>
            <a:spLocks noGrp="1"/>
          </p:cNvSpPr>
          <p:nvPr>
            <p:ph type="body" sz="quarter" idx="38" hasCustomPrompt="1"/>
          </p:nvPr>
        </p:nvSpPr>
        <p:spPr>
          <a:xfrm>
            <a:off x="5574552" y="2877928"/>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0" name="Text Placeholder 3"/>
          <p:cNvSpPr>
            <a:spLocks noGrp="1"/>
          </p:cNvSpPr>
          <p:nvPr>
            <p:ph type="body" sz="quarter" idx="39" hasCustomPrompt="1"/>
          </p:nvPr>
        </p:nvSpPr>
        <p:spPr>
          <a:xfrm>
            <a:off x="359999" y="3612173"/>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03</a:t>
            </a:r>
          </a:p>
        </p:txBody>
      </p:sp>
      <p:sp>
        <p:nvSpPr>
          <p:cNvPr id="41" name="Text Placeholder 3"/>
          <p:cNvSpPr>
            <a:spLocks noGrp="1"/>
          </p:cNvSpPr>
          <p:nvPr>
            <p:ph type="body" sz="quarter" idx="40" hasCustomPrompt="1"/>
          </p:nvPr>
        </p:nvSpPr>
        <p:spPr>
          <a:xfrm>
            <a:off x="1280578" y="3612173"/>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2" name="Text Placeholder 3"/>
          <p:cNvSpPr>
            <a:spLocks noGrp="1"/>
          </p:cNvSpPr>
          <p:nvPr>
            <p:ph type="body" sz="quarter" idx="41" hasCustomPrompt="1"/>
          </p:nvPr>
        </p:nvSpPr>
        <p:spPr>
          <a:xfrm>
            <a:off x="5574552" y="3612173"/>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3" name="Text Placeholder 3"/>
          <p:cNvSpPr>
            <a:spLocks noGrp="1"/>
          </p:cNvSpPr>
          <p:nvPr>
            <p:ph type="body" sz="quarter" idx="42" hasCustomPrompt="1"/>
          </p:nvPr>
        </p:nvSpPr>
        <p:spPr>
          <a:xfrm>
            <a:off x="359999" y="4346418"/>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04</a:t>
            </a:r>
          </a:p>
        </p:txBody>
      </p:sp>
      <p:sp>
        <p:nvSpPr>
          <p:cNvPr id="44" name="Text Placeholder 3"/>
          <p:cNvSpPr>
            <a:spLocks noGrp="1"/>
          </p:cNvSpPr>
          <p:nvPr>
            <p:ph type="body" sz="quarter" idx="43" hasCustomPrompt="1"/>
          </p:nvPr>
        </p:nvSpPr>
        <p:spPr>
          <a:xfrm>
            <a:off x="1280578" y="4346418"/>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5" name="Text Placeholder 3"/>
          <p:cNvSpPr>
            <a:spLocks noGrp="1"/>
          </p:cNvSpPr>
          <p:nvPr>
            <p:ph type="body" sz="quarter" idx="44" hasCustomPrompt="1"/>
          </p:nvPr>
        </p:nvSpPr>
        <p:spPr>
          <a:xfrm>
            <a:off x="5574552" y="4346418"/>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6" name="Text Placeholder 3"/>
          <p:cNvSpPr>
            <a:spLocks noGrp="1"/>
          </p:cNvSpPr>
          <p:nvPr>
            <p:ph type="body" sz="quarter" idx="45" hasCustomPrompt="1"/>
          </p:nvPr>
        </p:nvSpPr>
        <p:spPr>
          <a:xfrm>
            <a:off x="359999" y="5080663"/>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05</a:t>
            </a:r>
          </a:p>
        </p:txBody>
      </p:sp>
      <p:sp>
        <p:nvSpPr>
          <p:cNvPr id="47" name="Text Placeholder 3"/>
          <p:cNvSpPr>
            <a:spLocks noGrp="1"/>
          </p:cNvSpPr>
          <p:nvPr>
            <p:ph type="body" sz="quarter" idx="46" hasCustomPrompt="1"/>
          </p:nvPr>
        </p:nvSpPr>
        <p:spPr>
          <a:xfrm>
            <a:off x="1280578" y="5080663"/>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48" name="Text Placeholder 3"/>
          <p:cNvSpPr>
            <a:spLocks noGrp="1"/>
          </p:cNvSpPr>
          <p:nvPr>
            <p:ph type="body" sz="quarter" idx="47" hasCustomPrompt="1"/>
          </p:nvPr>
        </p:nvSpPr>
        <p:spPr>
          <a:xfrm>
            <a:off x="5574552" y="5080663"/>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49" name="Text Placeholder 3"/>
          <p:cNvSpPr>
            <a:spLocks noGrp="1"/>
          </p:cNvSpPr>
          <p:nvPr>
            <p:ph type="body" sz="quarter" idx="48" hasCustomPrompt="1"/>
          </p:nvPr>
        </p:nvSpPr>
        <p:spPr>
          <a:xfrm>
            <a:off x="359999" y="5814910"/>
            <a:ext cx="741363" cy="396000"/>
          </a:xfrm>
        </p:spPr>
        <p:txBody>
          <a:bodyPr/>
          <a:lstStyle>
            <a:lvl1pPr>
              <a:defRPr sz="2800" b="1">
                <a:solidFill>
                  <a:srgbClr val="0092CC"/>
                </a:solidFill>
                <a:latin typeface="+mj-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06</a:t>
            </a:r>
          </a:p>
        </p:txBody>
      </p:sp>
      <p:sp>
        <p:nvSpPr>
          <p:cNvPr id="50" name="Text Placeholder 3"/>
          <p:cNvSpPr>
            <a:spLocks noGrp="1"/>
          </p:cNvSpPr>
          <p:nvPr>
            <p:ph type="body" sz="quarter" idx="49" hasCustomPrompt="1"/>
          </p:nvPr>
        </p:nvSpPr>
        <p:spPr>
          <a:xfrm>
            <a:off x="1280578" y="5814910"/>
            <a:ext cx="385530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Headline</a:t>
            </a:r>
          </a:p>
        </p:txBody>
      </p:sp>
      <p:sp>
        <p:nvSpPr>
          <p:cNvPr id="51" name="Text Placeholder 3"/>
          <p:cNvSpPr>
            <a:spLocks noGrp="1"/>
          </p:cNvSpPr>
          <p:nvPr>
            <p:ph type="body" sz="quarter" idx="50" hasCustomPrompt="1"/>
          </p:nvPr>
        </p:nvSpPr>
        <p:spPr>
          <a:xfrm>
            <a:off x="5574552" y="5814910"/>
            <a:ext cx="3205222" cy="396000"/>
          </a:xfrm>
        </p:spPr>
        <p:txBody>
          <a:bodyPr tIns="144000"/>
          <a:lstStyle>
            <a:lvl1pPr>
              <a:lnSpc>
                <a:spcPct val="100000"/>
              </a:lnSpc>
              <a:spcBef>
                <a:spcPts val="0"/>
              </a:spcBef>
              <a:spcAft>
                <a:spcPts val="0"/>
              </a:spcAft>
              <a:defRPr sz="1600" b="0">
                <a:solidFill>
                  <a:schemeClr val="tx1"/>
                </a:solidFill>
                <a:latin typeface="+mn-lt"/>
              </a:defRPr>
            </a:lvl1pPr>
            <a:lvl2pPr>
              <a:defRPr sz="2800" b="1">
                <a:latin typeface="+mj-lt"/>
              </a:defRPr>
            </a:lvl2pPr>
            <a:lvl3pPr>
              <a:defRPr sz="2800" b="1">
                <a:latin typeface="+mj-lt"/>
              </a:defRPr>
            </a:lvl3pPr>
            <a:lvl4pPr>
              <a:defRPr sz="2800" b="1">
                <a:latin typeface="+mj-lt"/>
              </a:defRPr>
            </a:lvl4pPr>
            <a:lvl5pPr>
              <a:defRPr sz="2800" b="1">
                <a:latin typeface="+mj-lt"/>
              </a:defRPr>
            </a:lvl5pPr>
          </a:lstStyle>
          <a:p>
            <a:pPr lvl="0"/>
            <a:r>
              <a:rPr lang="en-GB" noProof="0"/>
              <a:t>Speaker</a:t>
            </a:r>
          </a:p>
        </p:txBody>
      </p:sp>
      <p:sp>
        <p:nvSpPr>
          <p:cNvPr id="2" name="Title 1"/>
          <p:cNvSpPr>
            <a:spLocks noGrp="1"/>
          </p:cNvSpPr>
          <p:nvPr>
            <p:ph type="title"/>
          </p:nvPr>
        </p:nvSpPr>
        <p:spPr/>
        <p:txBody>
          <a:bodyPr/>
          <a:lstStyle/>
          <a:p>
            <a:r>
              <a:rPr lang="en-GB" noProof="0"/>
              <a:t>Click to edit Master title style</a:t>
            </a:r>
          </a:p>
        </p:txBody>
      </p:sp>
      <p:sp>
        <p:nvSpPr>
          <p:cNvPr id="25" name="Text Placeholder 7"/>
          <p:cNvSpPr>
            <a:spLocks noGrp="1"/>
          </p:cNvSpPr>
          <p:nvPr>
            <p:ph type="body" sz="quarter" idx="13" hasCustomPrompt="1"/>
          </p:nvPr>
        </p:nvSpPr>
        <p:spPr>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dirty="0"/>
              <a:t>One line Subtitle (optional)</a:t>
            </a:r>
          </a:p>
        </p:txBody>
      </p:sp>
    </p:spTree>
    <p:extLst>
      <p:ext uri="{BB962C8B-B14F-4D97-AF65-F5344CB8AC3E}">
        <p14:creationId xmlns:p14="http://schemas.microsoft.com/office/powerpoint/2010/main" val="3770604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3" name="Date Placeholder 2"/>
          <p:cNvSpPr>
            <a:spLocks noGrp="1"/>
          </p:cNvSpPr>
          <p:nvPr>
            <p:ph type="dt" sz="half" idx="10"/>
          </p:nvPr>
        </p:nvSpPr>
        <p:spPr bwMode="gray">
          <a:xfrm>
            <a:off x="359999" y="6588208"/>
            <a:ext cx="592501" cy="180000"/>
          </a:xfrm>
          <a:prstGeom prst="rect">
            <a:avLst/>
          </a:prstGeom>
        </p:spPr>
        <p:txBody>
          <a:bodyPr/>
          <a:lstStyle/>
          <a:p>
            <a:fld id="{98F2AE24-6C3D-4363-8DA8-E9E849065A01}" type="datetime1">
              <a:rPr lang="en-GB" noProof="0" smtClean="0"/>
              <a:t>12/05/2022</a:t>
            </a:fld>
            <a:endParaRPr lang="en-GB" noProof="0" dirty="0"/>
          </a:p>
        </p:txBody>
      </p:sp>
      <p:sp>
        <p:nvSpPr>
          <p:cNvPr id="4" name="Footer Placeholder 3"/>
          <p:cNvSpPr>
            <a:spLocks noGrp="1"/>
          </p:cNvSpPr>
          <p:nvPr>
            <p:ph type="ftr" sz="quarter" idx="11"/>
          </p:nvPr>
        </p:nvSpPr>
        <p:spPr bwMode="gray">
          <a:xfrm>
            <a:off x="1044744" y="6588208"/>
            <a:ext cx="1698456" cy="180000"/>
          </a:xfrm>
          <a:prstGeom prst="rect">
            <a:avLst/>
          </a:prstGeom>
        </p:spPr>
        <p:txBody>
          <a:bodyPr/>
          <a:lstStyle/>
          <a:p>
            <a:r>
              <a:rPr lang="en-GB" noProof="0" dirty="0"/>
              <a:t>|     Title of the presentation</a:t>
            </a:r>
          </a:p>
        </p:txBody>
      </p:sp>
      <p:sp>
        <p:nvSpPr>
          <p:cNvPr id="5" name="Slide Number Placeholder 4"/>
          <p:cNvSpPr>
            <a:spLocks noGrp="1"/>
          </p:cNvSpPr>
          <p:nvPr>
            <p:ph type="sldNum" sz="quarter" idx="12"/>
          </p:nvPr>
        </p:nvSpPr>
        <p:spPr bwMode="gray">
          <a:xfrm>
            <a:off x="8562325" y="6588208"/>
            <a:ext cx="217448" cy="180000"/>
          </a:xfrm>
          <a:prstGeom prst="rect">
            <a:avLst/>
          </a:prstGeom>
        </p:spPr>
        <p:txBody>
          <a:bodyPr/>
          <a:lstStyle/>
          <a:p>
            <a:fld id="{A74CE0EA-F3B5-4684-BA10-C594598FDB9C}" type="slidenum">
              <a:rPr lang="en-GB" noProof="0" smtClean="0"/>
              <a:pPr/>
              <a:t>‹#›</a:t>
            </a:fld>
            <a:endParaRPr lang="en-GB" noProof="0" dirty="0"/>
          </a:p>
        </p:txBody>
      </p:sp>
      <p:sp>
        <p:nvSpPr>
          <p:cNvPr id="12" name="Text Placeholder 7"/>
          <p:cNvSpPr>
            <a:spLocks noGrp="1"/>
          </p:cNvSpPr>
          <p:nvPr>
            <p:ph type="body" sz="quarter" idx="21" hasCustomPrompt="1"/>
          </p:nvPr>
        </p:nvSpPr>
        <p:spPr bwMode="gray">
          <a:xfrm>
            <a:off x="360000" y="6293650"/>
            <a:ext cx="8419774" cy="208579"/>
          </a:xfrm>
        </p:spPr>
        <p:txBody>
          <a:bodyPr anchor="t">
            <a:normAutofit/>
          </a:bodyPr>
          <a:lstStyle>
            <a:lvl1pPr>
              <a:defRPr sz="800" b="0">
                <a:solidFill>
                  <a:schemeClr val="tx1"/>
                </a:solidFill>
                <a:latin typeface="+mn-lt"/>
              </a:defRPr>
            </a:lvl1pPr>
          </a:lstStyle>
          <a:p>
            <a:pPr lvl="0"/>
            <a:r>
              <a:rPr lang="en-GB" noProof="0"/>
              <a:t>Source:</a:t>
            </a:r>
          </a:p>
        </p:txBody>
      </p:sp>
      <p:sp>
        <p:nvSpPr>
          <p:cNvPr id="10" name="Text Placeholder 7"/>
          <p:cNvSpPr>
            <a:spLocks noGrp="1"/>
          </p:cNvSpPr>
          <p:nvPr>
            <p:ph type="body" sz="quarter" idx="13" hasCustomPrompt="1"/>
          </p:nvPr>
        </p:nvSpPr>
        <p:spPr bwMode="gray">
          <a:xfrm>
            <a:off x="360364" y="1188002"/>
            <a:ext cx="6120000" cy="288925"/>
          </a:xfrm>
        </p:spPr>
        <p:txBody>
          <a:bodyPr lIns="18000" anchor="ctr">
            <a:normAutofit/>
          </a:bodyPr>
          <a:lstStyle>
            <a:lvl1pPr>
              <a:defRPr sz="1600" b="0">
                <a:solidFill>
                  <a:schemeClr val="tx1"/>
                </a:solidFill>
                <a:latin typeface="+mj-lt"/>
              </a:defRPr>
            </a:lvl1pPr>
          </a:lstStyle>
          <a:p>
            <a:pPr lvl="0"/>
            <a:r>
              <a:rPr lang="en-GB" noProof="0"/>
              <a:t>One line Subtitle (optional)</a:t>
            </a:r>
          </a:p>
        </p:txBody>
      </p:sp>
      <p:sp>
        <p:nvSpPr>
          <p:cNvPr id="2" name="Title 1"/>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3899339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Slide white">
    <p:spTree>
      <p:nvGrpSpPr>
        <p:cNvPr id="1" name=""/>
        <p:cNvGrpSpPr/>
        <p:nvPr/>
      </p:nvGrpSpPr>
      <p:grpSpPr>
        <a:xfrm>
          <a:off x="0" y="0"/>
          <a:ext cx="0" cy="0"/>
          <a:chOff x="0" y="0"/>
          <a:chExt cx="0" cy="0"/>
        </a:xfrm>
      </p:grpSpPr>
      <p:sp>
        <p:nvSpPr>
          <p:cNvPr id="61" name="Picture Placeholder 4"/>
          <p:cNvSpPr>
            <a:spLocks noGrp="1"/>
          </p:cNvSpPr>
          <p:nvPr>
            <p:ph type="pic" sz="quarter" idx="13" hasCustomPrompt="1"/>
          </p:nvPr>
        </p:nvSpPr>
        <p:spPr bwMode="gray">
          <a:xfrm>
            <a:off x="0" y="0"/>
            <a:ext cx="9144000" cy="6858000"/>
          </a:xfrm>
          <a:solidFill>
            <a:schemeClr val="bg1"/>
          </a:solidFill>
        </p:spPr>
        <p:txBody>
          <a:bodyPr bIns="1980000" anchor="ctr">
            <a:normAutofit/>
          </a:bodyPr>
          <a:lstStyle>
            <a:lvl1pPr marL="0" marR="0" indent="0" algn="ctr" defTabSz="914400" rtl="0" eaLnBrk="1" fontAlgn="auto" latinLnBrk="0" hangingPunct="1">
              <a:lnSpc>
                <a:spcPct val="110000"/>
              </a:lnSpc>
              <a:spcBef>
                <a:spcPts val="1000"/>
              </a:spcBef>
              <a:spcAft>
                <a:spcPts val="600"/>
              </a:spcAft>
              <a:buClr>
                <a:schemeClr val="tx1"/>
              </a:buClr>
              <a:buSzPct val="80000"/>
              <a:buFontTx/>
              <a:buNone/>
              <a:tabLst/>
              <a:defRPr sz="1400">
                <a:solidFill>
                  <a:schemeClr val="accent6"/>
                </a:solidFill>
              </a:defRPr>
            </a:lvl1pPr>
          </a:lstStyle>
          <a:p>
            <a:r>
              <a:rPr lang="en-GB" noProof="0" dirty="0"/>
              <a:t>Click on Icon to add picture, then arrange object (send to back)</a:t>
            </a:r>
            <a:br>
              <a:rPr lang="en-GB" noProof="0" dirty="0"/>
            </a:br>
            <a:r>
              <a:rPr lang="en-GB" noProof="0" dirty="0"/>
              <a:t>Change picture either by right mouse click on picture + „change picture“ </a:t>
            </a:r>
            <a:br>
              <a:rPr lang="en-GB" noProof="0" dirty="0"/>
            </a:br>
            <a:r>
              <a:rPr lang="en-GB" noProof="0" dirty="0"/>
              <a:t>or by deleting picture + resetting slide</a:t>
            </a:r>
          </a:p>
        </p:txBody>
      </p:sp>
      <p:sp>
        <p:nvSpPr>
          <p:cNvPr id="36" name="Text Placeholder 35"/>
          <p:cNvSpPr>
            <a:spLocks noGrp="1"/>
          </p:cNvSpPr>
          <p:nvPr>
            <p:ph type="body" sz="quarter" idx="10" hasCustomPrompt="1"/>
          </p:nvPr>
        </p:nvSpPr>
        <p:spPr bwMode="gray">
          <a:xfrm>
            <a:off x="360000" y="6507006"/>
            <a:ext cx="4478700" cy="247650"/>
          </a:xfrm>
        </p:spPr>
        <p:txBody>
          <a:bodyPr anchor="ctr">
            <a:noAutofit/>
          </a:bodyPr>
          <a:lstStyle>
            <a:lvl1pPr>
              <a:defRPr sz="1000" b="0">
                <a:solidFill>
                  <a:schemeClr val="tx1"/>
                </a:solidFill>
                <a:latin typeface="+mn-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dirty="0"/>
              <a:t>Name of Author  |  Function | Division | Country </a:t>
            </a:r>
          </a:p>
        </p:txBody>
      </p:sp>
      <p:sp>
        <p:nvSpPr>
          <p:cNvPr id="3" name="Subtitle 2"/>
          <p:cNvSpPr>
            <a:spLocks noGrp="1"/>
          </p:cNvSpPr>
          <p:nvPr>
            <p:ph type="subTitle" idx="1"/>
          </p:nvPr>
        </p:nvSpPr>
        <p:spPr bwMode="gray">
          <a:xfrm>
            <a:off x="1" y="4482000"/>
            <a:ext cx="9143999" cy="1656000"/>
          </a:xfrm>
          <a:solidFill>
            <a:schemeClr val="tx2">
              <a:alpha val="90000"/>
            </a:schemeClr>
          </a:solidFill>
        </p:spPr>
        <p:txBody>
          <a:bodyPr lIns="360000" tIns="216000" rIns="360000" bIns="216000" numCol="3" anchor="t">
            <a:noAutofit/>
          </a:bodyPr>
          <a:lstStyle>
            <a:lvl1pPr marL="0" indent="0" algn="l">
              <a:lnSpc>
                <a:spcPct val="90000"/>
              </a:lnSpc>
              <a:buNone/>
              <a:defRPr sz="1400" b="0">
                <a:solidFill>
                  <a:schemeClr val="bg1"/>
                </a:solidFill>
                <a:latin typeface="+mj-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noProof="0" dirty="0"/>
          </a:p>
        </p:txBody>
      </p:sp>
      <p:sp>
        <p:nvSpPr>
          <p:cNvPr id="35" name="Picture Placeholder 8"/>
          <p:cNvSpPr>
            <a:spLocks noGrp="1"/>
          </p:cNvSpPr>
          <p:nvPr>
            <p:ph type="pic" sz="quarter" idx="22" hasCustomPrompt="1"/>
          </p:nvPr>
        </p:nvSpPr>
        <p:spPr bwMode="gray">
          <a:xfrm>
            <a:off x="5595508" y="488563"/>
            <a:ext cx="3172871" cy="11124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lgn="ctr">
              <a:defRPr sz="100">
                <a:solidFill>
                  <a:schemeClr val="bg1"/>
                </a:solidFill>
              </a:defRPr>
            </a:lvl1pPr>
          </a:lstStyle>
          <a:p>
            <a:r>
              <a:rPr lang="en-GB" noProof="0" dirty="0"/>
              <a:t>.</a:t>
            </a:r>
          </a:p>
        </p:txBody>
      </p:sp>
      <p:sp>
        <p:nvSpPr>
          <p:cNvPr id="37" name="Text Placeholder 35"/>
          <p:cNvSpPr>
            <a:spLocks noGrp="1"/>
          </p:cNvSpPr>
          <p:nvPr>
            <p:ph type="body" sz="quarter" idx="16" hasCustomPrompt="1"/>
          </p:nvPr>
        </p:nvSpPr>
        <p:spPr bwMode="gray">
          <a:xfrm>
            <a:off x="7121935" y="6476048"/>
            <a:ext cx="1646444" cy="247650"/>
          </a:xfrm>
        </p:spPr>
        <p:txBody>
          <a:bodyPr rIns="0" anchor="ctr">
            <a:noAutofit/>
          </a:bodyPr>
          <a:lstStyle>
            <a:lvl1pPr algn="ctr">
              <a:defRPr sz="1600" b="1" spc="0" baseline="0">
                <a:solidFill>
                  <a:schemeClr val="tx2"/>
                </a:solidFill>
                <a:latin typeface="+mj-lt"/>
                <a:cs typeface="Times New Roman" panose="02020603050405020304" pitchFamily="18" charset="0"/>
              </a:defRPr>
            </a:lvl1pPr>
            <a:lvl2pPr>
              <a:defRPr>
                <a:solidFill>
                  <a:schemeClr val="bg1"/>
                </a:solidFill>
                <a:latin typeface="Times New Roman" panose="02020603050405020304" pitchFamily="18" charset="0"/>
                <a:cs typeface="Times New Roman" panose="02020603050405020304" pitchFamily="18" charset="0"/>
              </a:defRPr>
            </a:lvl2pPr>
            <a:lvl3pPr>
              <a:defRPr>
                <a:solidFill>
                  <a:schemeClr val="bg1"/>
                </a:solidFill>
                <a:latin typeface="Times New Roman" panose="02020603050405020304" pitchFamily="18" charset="0"/>
                <a:cs typeface="Times New Roman" panose="02020603050405020304" pitchFamily="18" charset="0"/>
              </a:defRPr>
            </a:lvl3pPr>
            <a:lvl4pPr>
              <a:defRPr>
                <a:solidFill>
                  <a:schemeClr val="bg1"/>
                </a:solidFill>
                <a:latin typeface="Times New Roman" panose="02020603050405020304" pitchFamily="18" charset="0"/>
                <a:cs typeface="Times New Roman" panose="02020603050405020304" pitchFamily="18" charset="0"/>
              </a:defRPr>
            </a:lvl4pPr>
            <a:lvl5pPr>
              <a:defRPr>
                <a:solidFill>
                  <a:schemeClr val="bg1"/>
                </a:solidFill>
                <a:latin typeface="Times New Roman" panose="02020603050405020304" pitchFamily="18" charset="0"/>
                <a:cs typeface="Times New Roman" panose="02020603050405020304" pitchFamily="18" charset="0"/>
              </a:defRPr>
            </a:lvl5pPr>
          </a:lstStyle>
          <a:p>
            <a:pPr lvl="0"/>
            <a:r>
              <a:rPr lang="en-GB" noProof="0"/>
              <a:t>www.who.int</a:t>
            </a:r>
          </a:p>
        </p:txBody>
      </p:sp>
      <p:sp>
        <p:nvSpPr>
          <p:cNvPr id="39" name="Title 1"/>
          <p:cNvSpPr>
            <a:spLocks noGrp="1"/>
          </p:cNvSpPr>
          <p:nvPr>
            <p:ph type="ctrTitle" hasCustomPrompt="1"/>
          </p:nvPr>
        </p:nvSpPr>
        <p:spPr bwMode="gray">
          <a:xfrm>
            <a:off x="0" y="485184"/>
            <a:ext cx="5508000" cy="1119158"/>
          </a:xfrm>
          <a:noFill/>
        </p:spPr>
        <p:txBody>
          <a:bodyPr lIns="360000" tIns="72000" rIns="450000" bIns="180000" anchor="t" anchorCtr="0">
            <a:noAutofit/>
          </a:bodyPr>
          <a:lstStyle>
            <a:lvl1pPr algn="l">
              <a:lnSpc>
                <a:spcPct val="85000"/>
              </a:lnSpc>
              <a:defRPr sz="4200">
                <a:solidFill>
                  <a:srgbClr val="0092CC"/>
                </a:solidFill>
                <a:latin typeface="+mj-lt"/>
              </a:defRPr>
            </a:lvl1pPr>
          </a:lstStyle>
          <a:p>
            <a:r>
              <a:rPr lang="en-GB" noProof="0" dirty="0"/>
              <a:t>Click to edit </a:t>
            </a:r>
            <a:br>
              <a:rPr lang="en-GB" noProof="0" dirty="0"/>
            </a:br>
            <a:r>
              <a:rPr lang="en-GB" noProof="0" dirty="0"/>
              <a:t>Master title style</a:t>
            </a:r>
          </a:p>
        </p:txBody>
      </p:sp>
    </p:spTree>
    <p:extLst>
      <p:ext uri="{BB962C8B-B14F-4D97-AF65-F5344CB8AC3E}">
        <p14:creationId xmlns:p14="http://schemas.microsoft.com/office/powerpoint/2010/main" val="3405536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nvPr>
        </p:nvGraphicFramePr>
        <p:xfrm>
          <a:off x="1769" y="1774"/>
          <a:ext cx="1587" cy="1587"/>
        </p:xfrm>
        <a:graphic>
          <a:graphicData uri="http://schemas.openxmlformats.org/presentationml/2006/ole">
            <mc:AlternateContent xmlns:mc="http://schemas.openxmlformats.org/markup-compatibility/2006">
              <mc:Choice xmlns:v="urn:schemas-microsoft-com:vml" Requires="v">
                <p:oleObj spid="_x0000_s5130" name="think-cell Slide" r:id="rId4" imgW="347" imgH="346" progId="TCLayout.ActiveDocument.1">
                  <p:embed/>
                </p:oleObj>
              </mc:Choice>
              <mc:Fallback>
                <p:oleObj name="think-cell Slide" r:id="rId4" imgW="347" imgH="346" progId="TCLayout.ActiveDocument.1">
                  <p:embed/>
                  <p:pic>
                    <p:nvPicPr>
                      <p:cNvPr id="3" name="Object 2" hidden="1"/>
                      <p:cNvPicPr/>
                      <p:nvPr/>
                    </p:nvPicPr>
                    <p:blipFill>
                      <a:blip r:embed="rId5"/>
                      <a:stretch>
                        <a:fillRect/>
                      </a:stretch>
                    </p:blipFill>
                    <p:spPr>
                      <a:xfrm>
                        <a:off x="1769" y="1774"/>
                        <a:ext cx="1587" cy="1587"/>
                      </a:xfrm>
                      <a:prstGeom prst="rect">
                        <a:avLst/>
                      </a:prstGeom>
                    </p:spPr>
                  </p:pic>
                </p:oleObj>
              </mc:Fallback>
            </mc:AlternateContent>
          </a:graphicData>
        </a:graphic>
      </p:graphicFrame>
      <p:sp>
        <p:nvSpPr>
          <p:cNvPr id="2" name="2. Slide Title"/>
          <p:cNvSpPr>
            <a:spLocks noGrp="1"/>
          </p:cNvSpPr>
          <p:nvPr>
            <p:ph type="title"/>
          </p:nvPr>
        </p:nvSpPr>
        <p:spPr bwMode="auto"/>
        <p:txBody>
          <a:bodyPr/>
          <a:lstStyle/>
          <a:p>
            <a:r>
              <a:rPr lang="en-US" dirty="0"/>
              <a:t>Click to edit Master title style</a:t>
            </a:r>
            <a:endParaRPr lang="en-GB" dirty="0"/>
          </a:p>
        </p:txBody>
      </p:sp>
      <p:sp>
        <p:nvSpPr>
          <p:cNvPr id="5" name="doc id" hidden="1"/>
          <p:cNvSpPr>
            <a:spLocks noChangeArrowheads="1"/>
          </p:cNvSpPr>
          <p:nvPr userDrawn="1"/>
        </p:nvSpPr>
        <p:spPr bwMode="auto">
          <a:xfrm>
            <a:off x="8246619" y="51841"/>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489517" fontAlgn="base">
              <a:spcBef>
                <a:spcPct val="0"/>
              </a:spcBef>
              <a:spcAft>
                <a:spcPct val="0"/>
              </a:spcAft>
            </a:pPr>
            <a:endParaRPr lang="en-GB" sz="400" dirty="0">
              <a:solidFill>
                <a:srgbClr val="808080"/>
              </a:solidFill>
            </a:endParaRPr>
          </a:p>
        </p:txBody>
      </p:sp>
    </p:spTree>
    <p:extLst>
      <p:ext uri="{BB962C8B-B14F-4D97-AF65-F5344CB8AC3E}">
        <p14:creationId xmlns:p14="http://schemas.microsoft.com/office/powerpoint/2010/main" val="217051801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amp;R - Title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1" t="33871" r="20772" b="3399"/>
          <a:stretch/>
        </p:blipFill>
        <p:spPr>
          <a:xfrm>
            <a:off x="3369882" y="0"/>
            <a:ext cx="5796679" cy="6879415"/>
          </a:xfrm>
          <a:prstGeom prst="rect">
            <a:avLst/>
          </a:prstGeom>
        </p:spPr>
      </p:pic>
      <p:sp>
        <p:nvSpPr>
          <p:cNvPr id="6" name="Oval 5"/>
          <p:cNvSpPr/>
          <p:nvPr userDrawn="1"/>
        </p:nvSpPr>
        <p:spPr>
          <a:xfrm>
            <a:off x="-4146627" y="-1097692"/>
            <a:ext cx="9360000" cy="94404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54" y="624069"/>
            <a:ext cx="2314956" cy="85344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1174" y="5215128"/>
            <a:ext cx="3578225" cy="1642872"/>
          </a:xfrm>
          <a:prstGeom prst="rect">
            <a:avLst/>
          </a:prstGeom>
        </p:spPr>
      </p:pic>
      <p:sp>
        <p:nvSpPr>
          <p:cNvPr id="9" name="Title 1"/>
          <p:cNvSpPr>
            <a:spLocks noGrp="1"/>
          </p:cNvSpPr>
          <p:nvPr>
            <p:ph type="ctrTitle" hasCustomPrompt="1"/>
          </p:nvPr>
        </p:nvSpPr>
        <p:spPr>
          <a:xfrm>
            <a:off x="633853" y="2368214"/>
            <a:ext cx="4211718" cy="1634160"/>
          </a:xfrm>
          <a:prstGeom prst="rect">
            <a:avLst/>
          </a:prstGeom>
        </p:spPr>
        <p:txBody>
          <a:bodyPr anchor="b">
            <a:noAutofit/>
          </a:bodyPr>
          <a:lstStyle>
            <a:lvl1pPr algn="l">
              <a:defRPr sz="3750" b="1">
                <a:solidFill>
                  <a:srgbClr val="005A84"/>
                </a:solidFill>
                <a:latin typeface="+mn-lt"/>
              </a:defRPr>
            </a:lvl1pPr>
          </a:lstStyle>
          <a:p>
            <a:r>
              <a:rPr lang="en-US" dirty="0"/>
              <a:t>Title</a:t>
            </a:r>
          </a:p>
        </p:txBody>
      </p:sp>
      <p:sp>
        <p:nvSpPr>
          <p:cNvPr id="10" name="Subtitle 2"/>
          <p:cNvSpPr>
            <a:spLocks noGrp="1"/>
          </p:cNvSpPr>
          <p:nvPr>
            <p:ph type="subTitle" idx="1"/>
          </p:nvPr>
        </p:nvSpPr>
        <p:spPr>
          <a:xfrm>
            <a:off x="633853" y="4181204"/>
            <a:ext cx="4211718" cy="2271508"/>
          </a:xfrm>
          <a:prstGeom prst="rect">
            <a:avLst/>
          </a:prstGeom>
        </p:spPr>
        <p:txBody>
          <a:bodyPr/>
          <a:lstStyle>
            <a:lvl1pPr marL="0" indent="0" algn="l">
              <a:buNone/>
              <a:defRPr sz="1950">
                <a:solidFill>
                  <a:srgbClr val="005A84"/>
                </a:solidFill>
                <a:latin typeface="+mn-lt"/>
                <a:ea typeface="Calibri" charset="0"/>
                <a:cs typeface="Calibri"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68923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amp;R - Title Slide 2">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r="15660"/>
          <a:stretch/>
        </p:blipFill>
        <p:spPr>
          <a:xfrm>
            <a:off x="393478" y="-69967"/>
            <a:ext cx="8750522" cy="6926326"/>
          </a:xfrm>
          <a:prstGeom prst="rect">
            <a:avLst/>
          </a:prstGeom>
        </p:spPr>
      </p:pic>
      <p:sp>
        <p:nvSpPr>
          <p:cNvPr id="8" name="Oval 7"/>
          <p:cNvSpPr/>
          <p:nvPr userDrawn="1"/>
        </p:nvSpPr>
        <p:spPr>
          <a:xfrm>
            <a:off x="-4146627" y="-1097692"/>
            <a:ext cx="9360000" cy="94404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54" y="624069"/>
            <a:ext cx="2314956" cy="853440"/>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1174" y="5215128"/>
            <a:ext cx="3578225" cy="1642872"/>
          </a:xfrm>
          <a:prstGeom prst="rect">
            <a:avLst/>
          </a:prstGeom>
        </p:spPr>
      </p:pic>
      <p:sp>
        <p:nvSpPr>
          <p:cNvPr id="11" name="Title 1"/>
          <p:cNvSpPr>
            <a:spLocks noGrp="1"/>
          </p:cNvSpPr>
          <p:nvPr>
            <p:ph type="ctrTitle" hasCustomPrompt="1"/>
          </p:nvPr>
        </p:nvSpPr>
        <p:spPr>
          <a:xfrm>
            <a:off x="633853" y="2368214"/>
            <a:ext cx="4211718" cy="1634160"/>
          </a:xfrm>
          <a:prstGeom prst="rect">
            <a:avLst/>
          </a:prstGeom>
        </p:spPr>
        <p:txBody>
          <a:bodyPr anchor="b">
            <a:noAutofit/>
          </a:bodyPr>
          <a:lstStyle>
            <a:lvl1pPr algn="l">
              <a:defRPr sz="3750" b="1">
                <a:solidFill>
                  <a:srgbClr val="005A84"/>
                </a:solidFill>
                <a:latin typeface="+mn-lt"/>
              </a:defRPr>
            </a:lvl1pPr>
          </a:lstStyle>
          <a:p>
            <a:r>
              <a:rPr lang="en-US" dirty="0"/>
              <a:t>Title</a:t>
            </a:r>
          </a:p>
        </p:txBody>
      </p:sp>
      <p:sp>
        <p:nvSpPr>
          <p:cNvPr id="12" name="Subtitle 2"/>
          <p:cNvSpPr>
            <a:spLocks noGrp="1"/>
          </p:cNvSpPr>
          <p:nvPr>
            <p:ph type="subTitle" idx="1"/>
          </p:nvPr>
        </p:nvSpPr>
        <p:spPr>
          <a:xfrm>
            <a:off x="633853" y="4181204"/>
            <a:ext cx="4211718" cy="2271508"/>
          </a:xfrm>
          <a:prstGeom prst="rect">
            <a:avLst/>
          </a:prstGeom>
        </p:spPr>
        <p:txBody>
          <a:bodyPr/>
          <a:lstStyle>
            <a:lvl1pPr marL="0" indent="0" algn="l">
              <a:buNone/>
              <a:defRPr sz="1950">
                <a:solidFill>
                  <a:srgbClr val="005A84"/>
                </a:solidFill>
                <a:latin typeface="+mn-lt"/>
                <a:ea typeface="Calibri" charset="0"/>
                <a:cs typeface="Calibri"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775126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mp;R - Title Slide 3">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1042" t="40128" r="11979"/>
          <a:stretch/>
        </p:blipFill>
        <p:spPr>
          <a:xfrm>
            <a:off x="2329543" y="1"/>
            <a:ext cx="6814457" cy="6866568"/>
          </a:xfrm>
          <a:prstGeom prst="rect">
            <a:avLst/>
          </a:prstGeom>
        </p:spPr>
      </p:pic>
      <p:sp>
        <p:nvSpPr>
          <p:cNvPr id="8" name="Oval 7"/>
          <p:cNvSpPr/>
          <p:nvPr userDrawn="1"/>
        </p:nvSpPr>
        <p:spPr>
          <a:xfrm>
            <a:off x="-4146627" y="-1097692"/>
            <a:ext cx="9360000" cy="94404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54" y="624069"/>
            <a:ext cx="2314956" cy="853440"/>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1174" y="5215128"/>
            <a:ext cx="3578225" cy="1642872"/>
          </a:xfrm>
          <a:prstGeom prst="rect">
            <a:avLst/>
          </a:prstGeom>
        </p:spPr>
      </p:pic>
      <p:sp>
        <p:nvSpPr>
          <p:cNvPr id="11" name="Title 1"/>
          <p:cNvSpPr>
            <a:spLocks noGrp="1"/>
          </p:cNvSpPr>
          <p:nvPr>
            <p:ph type="ctrTitle" hasCustomPrompt="1"/>
          </p:nvPr>
        </p:nvSpPr>
        <p:spPr>
          <a:xfrm>
            <a:off x="633853" y="2368214"/>
            <a:ext cx="4211718" cy="1634160"/>
          </a:xfrm>
          <a:prstGeom prst="rect">
            <a:avLst/>
          </a:prstGeom>
        </p:spPr>
        <p:txBody>
          <a:bodyPr anchor="b">
            <a:noAutofit/>
          </a:bodyPr>
          <a:lstStyle>
            <a:lvl1pPr algn="l">
              <a:defRPr sz="3750" b="1">
                <a:solidFill>
                  <a:srgbClr val="005A84"/>
                </a:solidFill>
                <a:latin typeface="+mn-lt"/>
              </a:defRPr>
            </a:lvl1pPr>
          </a:lstStyle>
          <a:p>
            <a:r>
              <a:rPr lang="en-US" dirty="0"/>
              <a:t>Title</a:t>
            </a:r>
          </a:p>
        </p:txBody>
      </p:sp>
      <p:sp>
        <p:nvSpPr>
          <p:cNvPr id="12" name="Subtitle 2"/>
          <p:cNvSpPr>
            <a:spLocks noGrp="1"/>
          </p:cNvSpPr>
          <p:nvPr>
            <p:ph type="subTitle" idx="1"/>
          </p:nvPr>
        </p:nvSpPr>
        <p:spPr>
          <a:xfrm>
            <a:off x="633853" y="4181204"/>
            <a:ext cx="4211718" cy="2271508"/>
          </a:xfrm>
          <a:prstGeom prst="rect">
            <a:avLst/>
          </a:prstGeom>
        </p:spPr>
        <p:txBody>
          <a:bodyPr/>
          <a:lstStyle>
            <a:lvl1pPr marL="0" indent="0" algn="l">
              <a:buNone/>
              <a:defRPr sz="1950">
                <a:solidFill>
                  <a:srgbClr val="005A84"/>
                </a:solidFill>
                <a:latin typeface="+mn-lt"/>
                <a:ea typeface="Calibri" charset="0"/>
                <a:cs typeface="Calibri"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1132901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amp;R - Title Slide 4">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14475" t="10352" r="14475" b="24978"/>
          <a:stretch/>
        </p:blipFill>
        <p:spPr>
          <a:xfrm>
            <a:off x="2090057" y="-1"/>
            <a:ext cx="7069342" cy="6857615"/>
          </a:xfrm>
          <a:prstGeom prst="rect">
            <a:avLst/>
          </a:prstGeom>
        </p:spPr>
      </p:pic>
      <p:sp>
        <p:nvSpPr>
          <p:cNvPr id="12" name="Oval 11"/>
          <p:cNvSpPr/>
          <p:nvPr userDrawn="1"/>
        </p:nvSpPr>
        <p:spPr>
          <a:xfrm>
            <a:off x="-4146627" y="-1097692"/>
            <a:ext cx="9360000" cy="94404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54" y="624069"/>
            <a:ext cx="2314956" cy="853440"/>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1174" y="5215128"/>
            <a:ext cx="3578225" cy="1642872"/>
          </a:xfrm>
          <a:prstGeom prst="rect">
            <a:avLst/>
          </a:prstGeom>
        </p:spPr>
      </p:pic>
      <p:sp>
        <p:nvSpPr>
          <p:cNvPr id="10" name="Title 1"/>
          <p:cNvSpPr>
            <a:spLocks noGrp="1"/>
          </p:cNvSpPr>
          <p:nvPr>
            <p:ph type="ctrTitle" hasCustomPrompt="1"/>
          </p:nvPr>
        </p:nvSpPr>
        <p:spPr>
          <a:xfrm>
            <a:off x="633853" y="2368214"/>
            <a:ext cx="4211718" cy="1634160"/>
          </a:xfrm>
          <a:prstGeom prst="rect">
            <a:avLst/>
          </a:prstGeom>
        </p:spPr>
        <p:txBody>
          <a:bodyPr anchor="b">
            <a:noAutofit/>
          </a:bodyPr>
          <a:lstStyle>
            <a:lvl1pPr algn="l">
              <a:defRPr sz="3750" b="1">
                <a:solidFill>
                  <a:srgbClr val="005A84"/>
                </a:solidFill>
                <a:latin typeface="+mn-lt"/>
              </a:defRPr>
            </a:lvl1pPr>
          </a:lstStyle>
          <a:p>
            <a:r>
              <a:rPr lang="en-US" dirty="0"/>
              <a:t>Title</a:t>
            </a:r>
          </a:p>
        </p:txBody>
      </p:sp>
      <p:sp>
        <p:nvSpPr>
          <p:cNvPr id="11" name="Subtitle 2"/>
          <p:cNvSpPr>
            <a:spLocks noGrp="1"/>
          </p:cNvSpPr>
          <p:nvPr>
            <p:ph type="subTitle" idx="1"/>
          </p:nvPr>
        </p:nvSpPr>
        <p:spPr>
          <a:xfrm>
            <a:off x="633853" y="4181204"/>
            <a:ext cx="4211718" cy="2271508"/>
          </a:xfrm>
          <a:prstGeom prst="rect">
            <a:avLst/>
          </a:prstGeom>
        </p:spPr>
        <p:txBody>
          <a:bodyPr/>
          <a:lstStyle>
            <a:lvl1pPr marL="0" indent="0" algn="l">
              <a:buNone/>
              <a:defRPr sz="1950">
                <a:solidFill>
                  <a:srgbClr val="005A84"/>
                </a:solidFill>
                <a:latin typeface="+mn-lt"/>
                <a:ea typeface="Calibri" charset="0"/>
                <a:cs typeface="Calibri"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25407865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amp;R - Title Slide 5">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675" t="15990" r="15420" b="18906"/>
          <a:stretch/>
        </p:blipFill>
        <p:spPr>
          <a:xfrm>
            <a:off x="3156857" y="0"/>
            <a:ext cx="5987143" cy="6858000"/>
          </a:xfrm>
          <a:prstGeom prst="rect">
            <a:avLst/>
          </a:prstGeom>
        </p:spPr>
      </p:pic>
      <p:sp>
        <p:nvSpPr>
          <p:cNvPr id="12" name="Oval 11"/>
          <p:cNvSpPr/>
          <p:nvPr userDrawn="1"/>
        </p:nvSpPr>
        <p:spPr>
          <a:xfrm>
            <a:off x="-4146627" y="-1097692"/>
            <a:ext cx="9360000" cy="944043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54" y="624069"/>
            <a:ext cx="2314956" cy="853440"/>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1174" y="5215128"/>
            <a:ext cx="3578225" cy="1642872"/>
          </a:xfrm>
          <a:prstGeom prst="rect">
            <a:avLst/>
          </a:prstGeom>
        </p:spPr>
      </p:pic>
      <p:sp>
        <p:nvSpPr>
          <p:cNvPr id="10" name="Title 1"/>
          <p:cNvSpPr>
            <a:spLocks noGrp="1"/>
          </p:cNvSpPr>
          <p:nvPr>
            <p:ph type="ctrTitle" hasCustomPrompt="1"/>
          </p:nvPr>
        </p:nvSpPr>
        <p:spPr>
          <a:xfrm>
            <a:off x="633853" y="2368214"/>
            <a:ext cx="4211718" cy="1634160"/>
          </a:xfrm>
          <a:prstGeom prst="rect">
            <a:avLst/>
          </a:prstGeom>
        </p:spPr>
        <p:txBody>
          <a:bodyPr anchor="b">
            <a:noAutofit/>
          </a:bodyPr>
          <a:lstStyle>
            <a:lvl1pPr algn="l">
              <a:defRPr sz="3750" b="1">
                <a:solidFill>
                  <a:srgbClr val="005A84"/>
                </a:solidFill>
                <a:latin typeface="+mn-lt"/>
              </a:defRPr>
            </a:lvl1pPr>
          </a:lstStyle>
          <a:p>
            <a:r>
              <a:rPr lang="en-US" dirty="0"/>
              <a:t>Title</a:t>
            </a:r>
          </a:p>
        </p:txBody>
      </p:sp>
      <p:sp>
        <p:nvSpPr>
          <p:cNvPr id="11" name="Subtitle 2"/>
          <p:cNvSpPr>
            <a:spLocks noGrp="1"/>
          </p:cNvSpPr>
          <p:nvPr>
            <p:ph type="subTitle" idx="1"/>
          </p:nvPr>
        </p:nvSpPr>
        <p:spPr>
          <a:xfrm>
            <a:off x="633853" y="4181204"/>
            <a:ext cx="4211718" cy="2271508"/>
          </a:xfrm>
          <a:prstGeom prst="rect">
            <a:avLst/>
          </a:prstGeom>
        </p:spPr>
        <p:txBody>
          <a:bodyPr/>
          <a:lstStyle>
            <a:lvl1pPr marL="0" indent="0" algn="l">
              <a:buNone/>
              <a:defRPr sz="1950">
                <a:solidFill>
                  <a:srgbClr val="005A84"/>
                </a:solidFill>
                <a:latin typeface="+mn-lt"/>
                <a:ea typeface="Calibri" charset="0"/>
                <a:cs typeface="Calibri"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3685571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Tree>
    <p:extLst>
      <p:ext uri="{BB962C8B-B14F-4D97-AF65-F5344CB8AC3E}">
        <p14:creationId xmlns:p14="http://schemas.microsoft.com/office/powerpoint/2010/main" val="33251866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0675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415248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56056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47564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58031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4699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3558543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Tree>
    <p:extLst>
      <p:ext uri="{BB962C8B-B14F-4D97-AF65-F5344CB8AC3E}">
        <p14:creationId xmlns:p14="http://schemas.microsoft.com/office/powerpoint/2010/main" val="4291686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80704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amp;R - End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4631" y="2800100"/>
            <a:ext cx="2893695" cy="1066800"/>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12521" y="3026848"/>
            <a:ext cx="2447270" cy="902635"/>
          </a:xfrm>
          <a:prstGeom prst="rect">
            <a:avLst/>
          </a:prstGeom>
        </p:spPr>
      </p:pic>
      <p:sp>
        <p:nvSpPr>
          <p:cNvPr id="9" name="Rectangle 8"/>
          <p:cNvSpPr/>
          <p:nvPr userDrawn="1"/>
        </p:nvSpPr>
        <p:spPr>
          <a:xfrm>
            <a:off x="0" y="6210990"/>
            <a:ext cx="9144000" cy="253916"/>
          </a:xfrm>
          <a:prstGeom prst="rect">
            <a:avLst/>
          </a:prstGeom>
        </p:spPr>
        <p:txBody>
          <a:bodyPr wrap="square">
            <a:spAutoFit/>
          </a:bodyPr>
          <a:lstStyle/>
          <a:p>
            <a:pPr algn="ctr"/>
            <a:r>
              <a:rPr lang="en-US" sz="1050" dirty="0">
                <a:solidFill>
                  <a:srgbClr val="005A84"/>
                </a:solidFill>
              </a:rPr>
              <a:t>Pathways</a:t>
            </a:r>
            <a:r>
              <a:rPr lang="en-US" sz="1050" baseline="0" dirty="0">
                <a:solidFill>
                  <a:srgbClr val="005A84"/>
                </a:solidFill>
              </a:rPr>
              <a:t> is part of the Wise Group. Real is the youth brand of Pathways.</a:t>
            </a:r>
            <a:endParaRPr lang="en-US" sz="1050" dirty="0">
              <a:solidFill>
                <a:srgbClr val="005A84"/>
              </a:solidFill>
            </a:endParaRPr>
          </a:p>
        </p:txBody>
      </p:sp>
    </p:spTree>
    <p:extLst>
      <p:ext uri="{BB962C8B-B14F-4D97-AF65-F5344CB8AC3E}">
        <p14:creationId xmlns:p14="http://schemas.microsoft.com/office/powerpoint/2010/main" val="9356874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8398631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5235138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8349265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8678500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16195823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1789791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11238793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8593262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932916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25291147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40338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598B-4240-410A-B486-91255026D49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71FA144D-41EC-4732-8295-7DA2674D5B3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4A77B3-872D-4E73-87F5-5CDB980FFD5C}"/>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C7AD21F6-AC3E-4EA8-B2D8-D81DD4102AE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5521636B-7774-4492-A78C-561AF4C25AB5}"/>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23090137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5FA04-C756-40F1-BA7C-E3029BE22F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8ECC8A-E8C2-465A-9570-A495D58C05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03682B-4A17-43D2-8DC0-1609E787C480}"/>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8F1D7CA8-0515-41E0-893B-88A0ABAF38C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3106D03-2C4A-4F6C-BB90-9ACECBB51405}"/>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39880591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01111-FBDA-4EB5-BE3C-A02E41EA6DB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E977F55-46B6-47F8-8161-C698E24D2CA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790540-0D09-4A6E-AE50-1D2D242AAF1D}"/>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E3FC81FD-3D65-46C1-9FC8-2193BFA091E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BE872A7-0B5F-4CF5-8755-2E559270F7C7}"/>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37267819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8DE7-38D5-4AA1-B7CA-E481FBA29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22F763-3215-4E10-8FC3-9C0174960D9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C46206C-ABA8-46AC-8870-B5776E873FC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31DA26-4184-4AFD-AA6C-AA695B00D3D4}"/>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6" name="Footer Placeholder 5">
            <a:extLst>
              <a:ext uri="{FF2B5EF4-FFF2-40B4-BE49-F238E27FC236}">
                <a16:creationId xmlns:a16="http://schemas.microsoft.com/office/drawing/2014/main" id="{7A033E4C-12F4-4700-88F6-407236E7869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3D8D321-3406-41D3-A88B-C56204A81E5C}"/>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8132259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A13D-63AC-433B-9292-0E69A7E97953}"/>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5E0964-A44A-4CEC-B229-EC469BCC8DC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F199332-E426-496D-89B8-1CD418404417}"/>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0254102-21FD-4EA4-907F-6452D443147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2F88634-A542-4107-BC7E-BE523DD28AA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52A101E-7F3E-416A-A9E2-B1A7D7F7F672}"/>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8" name="Footer Placeholder 7">
            <a:extLst>
              <a:ext uri="{FF2B5EF4-FFF2-40B4-BE49-F238E27FC236}">
                <a16:creationId xmlns:a16="http://schemas.microsoft.com/office/drawing/2014/main" id="{5C1EB4D5-125D-40E5-BD26-BD155115671E}"/>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5501960C-37DD-43C8-BC8C-CD4AAB3EF446}"/>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14432781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8147-EB4F-4C2F-8307-9CDA063DFE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B849C2-F7C9-48A0-B77B-F5F4BF6AB142}"/>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4" name="Footer Placeholder 3">
            <a:extLst>
              <a:ext uri="{FF2B5EF4-FFF2-40B4-BE49-F238E27FC236}">
                <a16:creationId xmlns:a16="http://schemas.microsoft.com/office/drawing/2014/main" id="{7CA3E29D-B1FD-417D-A5F6-D32D4C912937}"/>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A628B9B-81C9-4056-B8B1-1058D97638A3}"/>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551504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FE12B7-40DA-4626-981B-3105D69686FD}"/>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3" name="Footer Placeholder 2">
            <a:extLst>
              <a:ext uri="{FF2B5EF4-FFF2-40B4-BE49-F238E27FC236}">
                <a16:creationId xmlns:a16="http://schemas.microsoft.com/office/drawing/2014/main" id="{47180F67-791C-4B95-8372-2873DDB52AE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70D67F3-DF20-4898-B022-B381CB85BFBF}"/>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28539357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D79C8-442C-4E67-9A8D-89A66316095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EFA20D4-E4EF-4493-A57B-A7D08165167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1CAF31-35C2-4741-A1C0-2B84E8F4F6B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54C148B-C3EB-4483-9B42-D2700B611253}"/>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6" name="Footer Placeholder 5">
            <a:extLst>
              <a:ext uri="{FF2B5EF4-FFF2-40B4-BE49-F238E27FC236}">
                <a16:creationId xmlns:a16="http://schemas.microsoft.com/office/drawing/2014/main" id="{BA9CAE34-FD4D-40B6-B0A0-130ADBC9322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CA26318-8EC2-4859-93EA-D2E11F63F22C}"/>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16141486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AAE62-DC29-47BA-82F7-9CE42BDAEE5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B69523-923D-4E47-A514-B091D62A158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dirty="0"/>
          </a:p>
        </p:txBody>
      </p:sp>
      <p:sp>
        <p:nvSpPr>
          <p:cNvPr id="4" name="Text Placeholder 3">
            <a:extLst>
              <a:ext uri="{FF2B5EF4-FFF2-40B4-BE49-F238E27FC236}">
                <a16:creationId xmlns:a16="http://schemas.microsoft.com/office/drawing/2014/main" id="{39ACD826-5FB1-441A-8878-B9F8DCB906D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B983FF2-CB09-4800-A778-CDE51D7E7F32}"/>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6" name="Footer Placeholder 5">
            <a:extLst>
              <a:ext uri="{FF2B5EF4-FFF2-40B4-BE49-F238E27FC236}">
                <a16:creationId xmlns:a16="http://schemas.microsoft.com/office/drawing/2014/main" id="{D5D65008-48D9-44CA-8119-AF36189E575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A9E545D-7470-491E-9560-13A163C5B2B0}"/>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1161651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204DE-BC39-412B-B5F7-57A50E07EB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C94E88D-9FC0-444E-86DC-4B81B2626C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0FDDFD3-0FA5-428A-95A4-190559CB57AE}"/>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1FA04CFF-1575-416C-BFCA-AAAECC94BF1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E0A6FF3-45B3-43F6-A005-FBEDD16633AD}"/>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10632956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153EEF-D6CD-46EB-B3E4-D87AC8E23EE9}"/>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597A581-53B8-4530-BD83-5145E8B2D92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1F3310-E89C-4D43-8470-4CC09AFA7AE0}"/>
              </a:ext>
            </a:extLst>
          </p:cNvPr>
          <p:cNvSpPr>
            <a:spLocks noGrp="1"/>
          </p:cNvSpPr>
          <p:nvPr>
            <p:ph type="dt" sz="half" idx="10"/>
          </p:nvPr>
        </p:nvSpPr>
        <p:spPr/>
        <p:txBody>
          <a:body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41F78EC6-FCF6-4FD4-8965-71939E2A8A7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96E13CA-D15B-41C1-A49E-370E9C8410CD}"/>
              </a:ext>
            </a:extLst>
          </p:cNvPr>
          <p:cNvSpPr>
            <a:spLocks noGrp="1"/>
          </p:cNvSpPr>
          <p:nvPr>
            <p:ph type="sldNum" sz="quarter" idx="12"/>
          </p:nvPr>
        </p:nvSpPr>
        <p:spPr/>
        <p:txBody>
          <a:bodyPr/>
          <a:lstStyle/>
          <a:p>
            <a:fld id="{42CD9CD4-D380-441B-B92E-414D6906B7EA}" type="slidenum">
              <a:rPr lang="en-GB" smtClean="0"/>
              <a:t>‹#›</a:t>
            </a:fld>
            <a:endParaRPr lang="en-GB" dirty="0"/>
          </a:p>
        </p:txBody>
      </p:sp>
    </p:spTree>
    <p:extLst>
      <p:ext uri="{BB962C8B-B14F-4D97-AF65-F5344CB8AC3E}">
        <p14:creationId xmlns:p14="http://schemas.microsoft.com/office/powerpoint/2010/main" val="2337566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11" indent="0" algn="ctr">
              <a:buNone/>
              <a:defRPr>
                <a:solidFill>
                  <a:schemeClr val="tx1">
                    <a:tint val="75000"/>
                  </a:schemeClr>
                </a:solidFill>
              </a:defRPr>
            </a:lvl2pPr>
            <a:lvl3pPr marL="457223" indent="0" algn="ctr">
              <a:buNone/>
              <a:defRPr>
                <a:solidFill>
                  <a:schemeClr val="tx1">
                    <a:tint val="75000"/>
                  </a:schemeClr>
                </a:solidFill>
              </a:defRPr>
            </a:lvl3pPr>
            <a:lvl4pPr marL="685835" indent="0" algn="ctr">
              <a:buNone/>
              <a:defRPr>
                <a:solidFill>
                  <a:schemeClr val="tx1">
                    <a:tint val="75000"/>
                  </a:schemeClr>
                </a:solidFill>
              </a:defRPr>
            </a:lvl4pPr>
            <a:lvl5pPr marL="914446" indent="0" algn="ctr">
              <a:buNone/>
              <a:defRPr>
                <a:solidFill>
                  <a:schemeClr val="tx1">
                    <a:tint val="75000"/>
                  </a:schemeClr>
                </a:solidFill>
              </a:defRPr>
            </a:lvl5pPr>
            <a:lvl6pPr marL="1143057" indent="0" algn="ctr">
              <a:buNone/>
              <a:defRPr>
                <a:solidFill>
                  <a:schemeClr val="tx1">
                    <a:tint val="75000"/>
                  </a:schemeClr>
                </a:solidFill>
              </a:defRPr>
            </a:lvl6pPr>
            <a:lvl7pPr marL="1371668" indent="0" algn="ctr">
              <a:buNone/>
              <a:defRPr>
                <a:solidFill>
                  <a:schemeClr val="tx1">
                    <a:tint val="75000"/>
                  </a:schemeClr>
                </a:solidFill>
              </a:defRPr>
            </a:lvl7pPr>
            <a:lvl8pPr marL="1600280" indent="0" algn="ctr">
              <a:buNone/>
              <a:defRPr>
                <a:solidFill>
                  <a:schemeClr val="tx1">
                    <a:tint val="75000"/>
                  </a:schemeClr>
                </a:solidFill>
              </a:defRPr>
            </a:lvl8pPr>
            <a:lvl9pPr marL="182889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02399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651349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10"/>
            <a:ext cx="3886200" cy="1000125"/>
          </a:xfrm>
        </p:spPr>
        <p:txBody>
          <a:bodyPr anchor="b"/>
          <a:lstStyle>
            <a:lvl1pPr marL="0" indent="0">
              <a:buNone/>
              <a:defRPr sz="1000">
                <a:solidFill>
                  <a:schemeClr val="tx1">
                    <a:tint val="75000"/>
                  </a:schemeClr>
                </a:solidFill>
              </a:defRPr>
            </a:lvl1pPr>
            <a:lvl2pPr marL="228611" indent="0">
              <a:buNone/>
              <a:defRPr sz="900">
                <a:solidFill>
                  <a:schemeClr val="tx1">
                    <a:tint val="75000"/>
                  </a:schemeClr>
                </a:solidFill>
              </a:defRPr>
            </a:lvl2pPr>
            <a:lvl3pPr marL="457223" indent="0">
              <a:buNone/>
              <a:defRPr sz="800">
                <a:solidFill>
                  <a:schemeClr val="tx1">
                    <a:tint val="75000"/>
                  </a:schemeClr>
                </a:solidFill>
              </a:defRPr>
            </a:lvl3pPr>
            <a:lvl4pPr marL="685835" indent="0">
              <a:buNone/>
              <a:defRPr sz="700">
                <a:solidFill>
                  <a:schemeClr val="tx1">
                    <a:tint val="75000"/>
                  </a:schemeClr>
                </a:solidFill>
              </a:defRPr>
            </a:lvl4pPr>
            <a:lvl5pPr marL="914446" indent="0">
              <a:buNone/>
              <a:defRPr sz="700">
                <a:solidFill>
                  <a:schemeClr val="tx1">
                    <a:tint val="75000"/>
                  </a:schemeClr>
                </a:solidFill>
              </a:defRPr>
            </a:lvl5pPr>
            <a:lvl6pPr marL="1143057" indent="0">
              <a:buNone/>
              <a:defRPr sz="700">
                <a:solidFill>
                  <a:schemeClr val="tx1">
                    <a:tint val="75000"/>
                  </a:schemeClr>
                </a:solidFill>
              </a:defRPr>
            </a:lvl6pPr>
            <a:lvl7pPr marL="1371668" indent="0">
              <a:buNone/>
              <a:defRPr sz="700">
                <a:solidFill>
                  <a:schemeClr val="tx1">
                    <a:tint val="75000"/>
                  </a:schemeClr>
                </a:solidFill>
              </a:defRPr>
            </a:lvl7pPr>
            <a:lvl8pPr marL="1600280" indent="0">
              <a:buNone/>
              <a:defRPr sz="700">
                <a:solidFill>
                  <a:schemeClr val="tx1">
                    <a:tint val="75000"/>
                  </a:schemeClr>
                </a:solidFill>
              </a:defRPr>
            </a:lvl8pPr>
            <a:lvl9pPr marL="1828892"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13483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50370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1" y="1023409"/>
            <a:ext cx="2020094" cy="426508"/>
          </a:xfrm>
        </p:spPr>
        <p:txBody>
          <a:bodyPr anchor="b"/>
          <a:lstStyle>
            <a:lvl1pPr marL="0" indent="0">
              <a:buNone/>
              <a:defRPr sz="1200" b="1"/>
            </a:lvl1pPr>
            <a:lvl2pPr marL="228611" indent="0">
              <a:buNone/>
              <a:defRPr sz="1000" b="1"/>
            </a:lvl2pPr>
            <a:lvl3pPr marL="457223" indent="0">
              <a:buNone/>
              <a:defRPr sz="900" b="1"/>
            </a:lvl3pPr>
            <a:lvl4pPr marL="685835" indent="0">
              <a:buNone/>
              <a:defRPr sz="800" b="1"/>
            </a:lvl4pPr>
            <a:lvl5pPr marL="914446" indent="0">
              <a:buNone/>
              <a:defRPr sz="800" b="1"/>
            </a:lvl5pPr>
            <a:lvl6pPr marL="1143057" indent="0">
              <a:buNone/>
              <a:defRPr sz="800" b="1"/>
            </a:lvl6pPr>
            <a:lvl7pPr marL="1371668" indent="0">
              <a:buNone/>
              <a:defRPr sz="800" b="1"/>
            </a:lvl7pPr>
            <a:lvl8pPr marL="1600280" indent="0">
              <a:buNone/>
              <a:defRPr sz="800" b="1"/>
            </a:lvl8pPr>
            <a:lvl9pPr marL="1828892"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1"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11" indent="0">
              <a:buNone/>
              <a:defRPr sz="1000" b="1"/>
            </a:lvl2pPr>
            <a:lvl3pPr marL="457223" indent="0">
              <a:buNone/>
              <a:defRPr sz="900" b="1"/>
            </a:lvl3pPr>
            <a:lvl4pPr marL="685835" indent="0">
              <a:buNone/>
              <a:defRPr sz="800" b="1"/>
            </a:lvl4pPr>
            <a:lvl5pPr marL="914446" indent="0">
              <a:buNone/>
              <a:defRPr sz="800" b="1"/>
            </a:lvl5pPr>
            <a:lvl6pPr marL="1143057" indent="0">
              <a:buNone/>
              <a:defRPr sz="800" b="1"/>
            </a:lvl6pPr>
            <a:lvl7pPr marL="1371668" indent="0">
              <a:buNone/>
              <a:defRPr sz="800" b="1"/>
            </a:lvl7pPr>
            <a:lvl8pPr marL="1600280" indent="0">
              <a:buNone/>
              <a:defRPr sz="800" b="1"/>
            </a:lvl8pPr>
            <a:lvl9pPr marL="1828892"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48553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74426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62276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6" y="182035"/>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5"/>
            <a:ext cx="1504157" cy="3127375"/>
          </a:xfrm>
        </p:spPr>
        <p:txBody>
          <a:bodyPr/>
          <a:lstStyle>
            <a:lvl1pPr marL="0" indent="0">
              <a:buNone/>
              <a:defRPr sz="700"/>
            </a:lvl1pPr>
            <a:lvl2pPr marL="228611" indent="0">
              <a:buNone/>
              <a:defRPr sz="600"/>
            </a:lvl2pPr>
            <a:lvl3pPr marL="457223" indent="0">
              <a:buNone/>
              <a:defRPr sz="500"/>
            </a:lvl3pPr>
            <a:lvl4pPr marL="685835" indent="0">
              <a:buNone/>
              <a:defRPr sz="450"/>
            </a:lvl4pPr>
            <a:lvl5pPr marL="914446" indent="0">
              <a:buNone/>
              <a:defRPr sz="450"/>
            </a:lvl5pPr>
            <a:lvl6pPr marL="1143057" indent="0">
              <a:buNone/>
              <a:defRPr sz="450"/>
            </a:lvl6pPr>
            <a:lvl7pPr marL="1371668" indent="0">
              <a:buNone/>
              <a:defRPr sz="450"/>
            </a:lvl7pPr>
            <a:lvl8pPr marL="1600280" indent="0">
              <a:buNone/>
              <a:defRPr sz="450"/>
            </a:lvl8pPr>
            <a:lvl9pPr marL="182889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349461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1"/>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11" indent="0">
              <a:buNone/>
              <a:defRPr sz="1400"/>
            </a:lvl2pPr>
            <a:lvl3pPr marL="457223" indent="0">
              <a:buNone/>
              <a:defRPr sz="1200"/>
            </a:lvl3pPr>
            <a:lvl4pPr marL="685835" indent="0">
              <a:buNone/>
              <a:defRPr sz="1000"/>
            </a:lvl4pPr>
            <a:lvl5pPr marL="914446" indent="0">
              <a:buNone/>
              <a:defRPr sz="1000"/>
            </a:lvl5pPr>
            <a:lvl6pPr marL="1143057" indent="0">
              <a:buNone/>
              <a:defRPr sz="1000"/>
            </a:lvl6pPr>
            <a:lvl7pPr marL="1371668" indent="0">
              <a:buNone/>
              <a:defRPr sz="1000"/>
            </a:lvl7pPr>
            <a:lvl8pPr marL="1600280" indent="0">
              <a:buNone/>
              <a:defRPr sz="1000"/>
            </a:lvl8pPr>
            <a:lvl9pPr marL="1828892" indent="0">
              <a:buNone/>
              <a:defRPr sz="1000"/>
            </a:lvl9pPr>
          </a:lstStyle>
          <a:p>
            <a:endParaRPr lang="en-US"/>
          </a:p>
        </p:txBody>
      </p:sp>
      <p:sp>
        <p:nvSpPr>
          <p:cNvPr id="4" name="Text Placeholder 3"/>
          <p:cNvSpPr>
            <a:spLocks noGrp="1"/>
          </p:cNvSpPr>
          <p:nvPr>
            <p:ph type="body" sz="half" idx="2"/>
          </p:nvPr>
        </p:nvSpPr>
        <p:spPr>
          <a:xfrm>
            <a:off x="896144" y="3578226"/>
            <a:ext cx="2743200" cy="536575"/>
          </a:xfrm>
        </p:spPr>
        <p:txBody>
          <a:bodyPr/>
          <a:lstStyle>
            <a:lvl1pPr marL="0" indent="0">
              <a:buNone/>
              <a:defRPr sz="700"/>
            </a:lvl1pPr>
            <a:lvl2pPr marL="228611" indent="0">
              <a:buNone/>
              <a:defRPr sz="600"/>
            </a:lvl2pPr>
            <a:lvl3pPr marL="457223" indent="0">
              <a:buNone/>
              <a:defRPr sz="500"/>
            </a:lvl3pPr>
            <a:lvl4pPr marL="685835" indent="0">
              <a:buNone/>
              <a:defRPr sz="450"/>
            </a:lvl4pPr>
            <a:lvl5pPr marL="914446" indent="0">
              <a:buNone/>
              <a:defRPr sz="450"/>
            </a:lvl5pPr>
            <a:lvl6pPr marL="1143057" indent="0">
              <a:buNone/>
              <a:defRPr sz="450"/>
            </a:lvl6pPr>
            <a:lvl7pPr marL="1371668" indent="0">
              <a:buNone/>
              <a:defRPr sz="450"/>
            </a:lvl7pPr>
            <a:lvl8pPr marL="1600280" indent="0">
              <a:buNone/>
              <a:defRPr sz="450"/>
            </a:lvl8pPr>
            <a:lvl9pPr marL="182889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39086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38068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3"/>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3"/>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632810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27C1217-8D44-4204-97D8-C21C7373E80B}" type="datetimeFigureOut">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425852997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7C1217-8D44-4204-97D8-C21C7373E80B}" type="datetimeFigureOut">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385687147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27C1217-8D44-4204-97D8-C21C7373E80B}" type="datetimeFigureOut">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34006173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27C1217-8D44-4204-97D8-C21C7373E80B}" type="datetimeFigureOut">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171549744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27C1217-8D44-4204-97D8-C21C7373E80B}" type="datetimeFigureOut">
              <a:rPr lang="en-GB" smtClean="0"/>
              <a:t>12/05/2022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295551553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27C1217-8D44-4204-97D8-C21C7373E80B}" type="datetimeFigureOut">
              <a:rPr lang="en-GB" smtClean="0"/>
              <a:t>12/05/2022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42868141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C1217-8D44-4204-97D8-C21C7373E80B}" type="datetimeFigureOut">
              <a:rPr lang="en-GB" smtClean="0"/>
              <a:t>12/05/2022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6624455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27C1217-8D44-4204-97D8-C21C7373E80B}" type="datetimeFigureOut">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14990720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27C1217-8D44-4204-97D8-C21C7373E80B}" type="datetimeFigureOut">
              <a:rPr lang="en-GB" smtClean="0"/>
              <a:t>12/05/2022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3659277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7C1217-8D44-4204-97D8-C21C7373E80B}" type="datetimeFigureOut">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31423123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7C1217-8D44-4204-97D8-C21C7373E80B}" type="datetimeFigureOut">
              <a:rPr lang="en-GB" smtClean="0"/>
              <a:t>12/05/2022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AFE444-450B-444A-A684-4793204A7F02}" type="slidenum">
              <a:rPr lang="en-GB" smtClean="0"/>
              <a:t>‹#›</a:t>
            </a:fld>
            <a:endParaRPr lang="en-GB"/>
          </a:p>
        </p:txBody>
      </p:sp>
    </p:spTree>
    <p:extLst>
      <p:ext uri="{BB962C8B-B14F-4D97-AF65-F5344CB8AC3E}">
        <p14:creationId xmlns:p14="http://schemas.microsoft.com/office/powerpoint/2010/main" val="84440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theme" Target="../theme/theme2.xml"/><Relationship Id="rId26" Type="http://schemas.openxmlformats.org/officeDocument/2006/relationships/tags" Target="../tags/tag7.xml"/><Relationship Id="rId39" Type="http://schemas.openxmlformats.org/officeDocument/2006/relationships/image" Target="../media/image4.jpeg"/><Relationship Id="rId21" Type="http://schemas.openxmlformats.org/officeDocument/2006/relationships/tags" Target="../tags/tag2.xml"/><Relationship Id="rId34" Type="http://schemas.openxmlformats.org/officeDocument/2006/relationships/tags" Target="../tags/tag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ags" Target="../tags/tag6.xml"/><Relationship Id="rId33" Type="http://schemas.openxmlformats.org/officeDocument/2006/relationships/tags" Target="../tags/tag14.xml"/><Relationship Id="rId38"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ags" Target="../tags/tag1.xml"/><Relationship Id="rId29" Type="http://schemas.openxmlformats.org/officeDocument/2006/relationships/tags" Target="../tags/tag10.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ags" Target="../tags/tag5.xml"/><Relationship Id="rId32" Type="http://schemas.openxmlformats.org/officeDocument/2006/relationships/tags" Target="../tags/tag13.xml"/><Relationship Id="rId37" Type="http://schemas.openxmlformats.org/officeDocument/2006/relationships/oleObject" Target="../embeddings/oleObject1.bin"/><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ags" Target="../tags/tag4.xml"/><Relationship Id="rId28" Type="http://schemas.openxmlformats.org/officeDocument/2006/relationships/tags" Target="../tags/tag9.xml"/><Relationship Id="rId36" Type="http://schemas.openxmlformats.org/officeDocument/2006/relationships/tags" Target="../tags/tag17.xml"/><Relationship Id="rId10" Type="http://schemas.openxmlformats.org/officeDocument/2006/relationships/slideLayout" Target="../slideLayouts/slideLayout22.xml"/><Relationship Id="rId19" Type="http://schemas.openxmlformats.org/officeDocument/2006/relationships/vmlDrawing" Target="../drawings/vmlDrawing1.vml"/><Relationship Id="rId31" Type="http://schemas.openxmlformats.org/officeDocument/2006/relationships/tags" Target="../tags/tag1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ags" Target="../tags/tag3.xml"/><Relationship Id="rId27" Type="http://schemas.openxmlformats.org/officeDocument/2006/relationships/tags" Target="../tags/tag8.xml"/><Relationship Id="rId30" Type="http://schemas.openxmlformats.org/officeDocument/2006/relationships/tags" Target="../tags/tag11.xml"/><Relationship Id="rId35" Type="http://schemas.openxmlformats.org/officeDocument/2006/relationships/tags" Target="../tags/tag16.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3.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5DBC7-C6A1-6546-B0E4-1761948BCD92}" type="datetimeFigureOut">
              <a:rPr lang="en-US" smtClean="0"/>
              <a:t>5/12/2022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9BE90-C196-0741-9B7B-0AF3F2DD0DED}" type="slidenum">
              <a:rPr lang="en-US" smtClean="0"/>
              <a:t>‹#›</a:t>
            </a:fld>
            <a:endParaRPr lang="en-US" dirty="0"/>
          </a:p>
        </p:txBody>
      </p:sp>
    </p:spTree>
    <p:extLst>
      <p:ext uri="{BB962C8B-B14F-4D97-AF65-F5344CB8AC3E}">
        <p14:creationId xmlns:p14="http://schemas.microsoft.com/office/powerpoint/2010/main" val="2075159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0"/>
            </p:custDataLst>
            <p:extLst>
              <p:ext uri="{D42A27DB-BD31-4B8C-83A1-F6EECF244321}">
                <p14:modId xmlns:p14="http://schemas.microsoft.com/office/powerpoint/2010/main" val="3956796974"/>
              </p:ext>
            </p:extLst>
          </p:nvPr>
        </p:nvGraphicFramePr>
        <p:xfrm>
          <a:off x="2" y="0"/>
          <a:ext cx="161984" cy="161974"/>
        </p:xfrm>
        <a:graphic>
          <a:graphicData uri="http://schemas.openxmlformats.org/presentationml/2006/ole">
            <mc:AlternateContent xmlns:mc="http://schemas.openxmlformats.org/markup-compatibility/2006">
              <mc:Choice xmlns:v="urn:schemas-microsoft-com:vml" Requires="v">
                <p:oleObj spid="_x0000_s1034" name="think-cell Slide" r:id="rId37" imgW="270" imgH="270" progId="TCLayout.ActiveDocument.1">
                  <p:embed/>
                </p:oleObj>
              </mc:Choice>
              <mc:Fallback>
                <p:oleObj name="think-cell Slide" r:id="rId37" imgW="270" imgH="270" progId="TCLayout.ActiveDocument.1">
                  <p:embed/>
                  <p:pic>
                    <p:nvPicPr>
                      <p:cNvPr id="2" name="Object 1" hidden="1"/>
                      <p:cNvPicPr/>
                      <p:nvPr/>
                    </p:nvPicPr>
                    <p:blipFill>
                      <a:blip r:embed="rId38"/>
                      <a:stretch>
                        <a:fillRect/>
                      </a:stretch>
                    </p:blipFill>
                    <p:spPr>
                      <a:xfrm>
                        <a:off x="2" y="0"/>
                        <a:ext cx="161984" cy="161974"/>
                      </a:xfrm>
                      <a:prstGeom prst="rect">
                        <a:avLst/>
                      </a:prstGeom>
                    </p:spPr>
                  </p:pic>
                </p:oleObj>
              </mc:Fallback>
            </mc:AlternateContent>
          </a:graphicData>
        </a:graphic>
      </p:graphicFrame>
      <p:sp>
        <p:nvSpPr>
          <p:cNvPr id="6" name="Rectangle 5" hidden="1"/>
          <p:cNvSpPr/>
          <p:nvPr>
            <p:custDataLst>
              <p:tags r:id="rId21"/>
            </p:custDataLst>
          </p:nvPr>
        </p:nvSpPr>
        <p:spPr bwMode="auto">
          <a:xfrm>
            <a:off x="2" y="0"/>
            <a:ext cx="161984"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GB" sz="1600" dirty="0">
              <a:solidFill>
                <a:srgbClr val="000000"/>
              </a:solidFill>
              <a:sym typeface="Arial" panose="020B0604020202020204" pitchFamily="34" charset="0"/>
            </a:endParaRPr>
          </a:p>
        </p:txBody>
      </p:sp>
      <p:sp>
        <p:nvSpPr>
          <p:cNvPr id="19" name="Title Placeholder 2"/>
          <p:cNvSpPr>
            <a:spLocks noGrp="1" noChangeArrowheads="1"/>
          </p:cNvSpPr>
          <p:nvPr>
            <p:ph type="title"/>
          </p:nvPr>
        </p:nvSpPr>
        <p:spPr bwMode="auto">
          <a:xfrm>
            <a:off x="121665" y="234864"/>
            <a:ext cx="8794113"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GB" noProof="0" dirty="0"/>
          </a:p>
        </p:txBody>
      </p:sp>
      <p:sp>
        <p:nvSpPr>
          <p:cNvPr id="10" name="1. On-page tracker" hidden="1"/>
          <p:cNvSpPr>
            <a:spLocks noChangeArrowheads="1"/>
          </p:cNvSpPr>
          <p:nvPr/>
        </p:nvSpPr>
        <p:spPr bwMode="auto">
          <a:xfrm>
            <a:off x="121493" y="77307"/>
            <a:ext cx="37830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GB" sz="800" cap="all" baseline="0" dirty="0">
                <a:solidFill>
                  <a:schemeClr val="accent6"/>
                </a:solidFill>
                <a:latin typeface="+mn-lt"/>
                <a:ea typeface="+mn-ea"/>
              </a:rPr>
              <a:t>Tracker</a:t>
            </a:r>
          </a:p>
        </p:txBody>
      </p:sp>
      <p:sp>
        <p:nvSpPr>
          <p:cNvPr id="11" name="3. Unit of measure" hidden="1"/>
          <p:cNvSpPr txBox="1">
            <a:spLocks noChangeArrowheads="1"/>
          </p:cNvSpPr>
          <p:nvPr/>
        </p:nvSpPr>
        <p:spPr bwMode="auto">
          <a:xfrm>
            <a:off x="121665" y="566142"/>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GB" sz="1600" baseline="0" dirty="0">
                <a:solidFill>
                  <a:schemeClr val="accent6"/>
                </a:solidFill>
                <a:latin typeface="+mn-lt"/>
                <a:ea typeface="+mn-ea"/>
              </a:rPr>
              <a:t>Unit of measure</a:t>
            </a:r>
          </a:p>
        </p:txBody>
      </p:sp>
      <p:grpSp>
        <p:nvGrpSpPr>
          <p:cNvPr id="4" name="Slide Elements" hidden="1"/>
          <p:cNvGrpSpPr/>
          <p:nvPr/>
        </p:nvGrpSpPr>
        <p:grpSpPr bwMode="auto">
          <a:xfrm>
            <a:off x="121668" y="6467309"/>
            <a:ext cx="7263909" cy="280557"/>
            <a:chOff x="119063" y="6356410"/>
            <a:chExt cx="7118884" cy="274973"/>
          </a:xfrm>
        </p:grpSpPr>
        <p:sp>
          <p:nvSpPr>
            <p:cNvPr id="13" name="4. Footnote"/>
            <p:cNvSpPr txBox="1">
              <a:spLocks noChangeArrowheads="1"/>
            </p:cNvSpPr>
            <p:nvPr/>
          </p:nvSpPr>
          <p:spPr bwMode="auto">
            <a:xfrm>
              <a:off x="119063" y="6356410"/>
              <a:ext cx="7118884"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68597" indent="-68597">
                <a:defRPr/>
              </a:pPr>
              <a:r>
                <a:rPr lang="en-GB" sz="800" baseline="0" dirty="0">
                  <a:solidFill>
                    <a:schemeClr val="accent6"/>
                  </a:solidFill>
                  <a:latin typeface="+mn-lt"/>
                  <a:ea typeface="+mn-ea"/>
                </a:rPr>
                <a:t>1 Footnote</a:t>
              </a:r>
            </a:p>
          </p:txBody>
        </p:sp>
        <p:sp>
          <p:nvSpPr>
            <p:cNvPr id="14" name="5. Source"/>
            <p:cNvSpPr>
              <a:spLocks noChangeArrowheads="1"/>
            </p:cNvSpPr>
            <p:nvPr/>
          </p:nvSpPr>
          <p:spPr bwMode="auto">
            <a:xfrm>
              <a:off x="119063" y="6508272"/>
              <a:ext cx="7118884"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377236" indent="-377236" defTabSz="897016">
                <a:tabLst/>
              </a:pPr>
              <a:r>
                <a:rPr lang="en-GB" sz="800" baseline="0" dirty="0">
                  <a:solidFill>
                    <a:schemeClr val="accent6"/>
                  </a:solidFill>
                  <a:latin typeface="+mn-lt"/>
                  <a:ea typeface="+mn-ea"/>
                </a:rPr>
                <a:t>SOURCE: Source</a:t>
              </a:r>
            </a:p>
          </p:txBody>
        </p:sp>
      </p:grpSp>
      <p:sp>
        <p:nvSpPr>
          <p:cNvPr id="3" name="Text Placeholder 2"/>
          <p:cNvSpPr>
            <a:spLocks noGrp="1"/>
          </p:cNvSpPr>
          <p:nvPr>
            <p:ph type="body" idx="1"/>
          </p:nvPr>
        </p:nvSpPr>
        <p:spPr bwMode="auto">
          <a:xfrm>
            <a:off x="1482160" y="1991016"/>
            <a:ext cx="4389768" cy="1256112"/>
          </a:xfrm>
          <a:prstGeom prst="rect">
            <a:avLst/>
          </a:prstGeom>
        </p:spPr>
        <p:txBody>
          <a:bodyPr vert="horz" lIns="0" tIns="0" rIns="0" bIns="0" rtlCol="0">
            <a:spAutoFit/>
          </a:bodyPr>
          <a:lstStyle/>
          <a:p>
            <a:pPr lvl="0" latinLnBrk="0"/>
            <a:r>
              <a:rPr lang="en-US"/>
              <a:t>Click to 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endParaRPr lang="en-GB" dirty="0"/>
          </a:p>
        </p:txBody>
      </p:sp>
      <p:grpSp>
        <p:nvGrpSpPr>
          <p:cNvPr id="15" name="ACET" hidden="1"/>
          <p:cNvGrpSpPr>
            <a:grpSpLocks/>
          </p:cNvGrpSpPr>
          <p:nvPr/>
        </p:nvGrpSpPr>
        <p:grpSpPr bwMode="auto">
          <a:xfrm>
            <a:off x="1482165" y="1280087"/>
            <a:ext cx="4350892" cy="521559"/>
            <a:chOff x="915" y="708"/>
            <a:chExt cx="2686" cy="322"/>
          </a:xfrm>
        </p:grpSpPr>
        <p:cxnSp>
          <p:nvCxnSpPr>
            <p:cNvPr id="16" name="AutoShape 249"/>
            <p:cNvCxnSpPr>
              <a:cxnSpLocks noChangeShapeType="1"/>
              <a:stCxn id="18" idx="4"/>
              <a:endCxn id="18" idx="6"/>
            </p:cNvCxnSpPr>
            <p:nvPr/>
          </p:nvCxnSpPr>
          <p:spPr bwMode="auto">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auto">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GB" sz="1600" b="1" baseline="0" dirty="0">
                  <a:solidFill>
                    <a:srgbClr val="000000"/>
                  </a:solidFill>
                  <a:latin typeface="+mn-lt"/>
                  <a:ea typeface="+mn-ea"/>
                </a:rPr>
                <a:t>Title</a:t>
              </a:r>
            </a:p>
            <a:p>
              <a:r>
                <a:rPr lang="en-GB" sz="1600" baseline="0" dirty="0">
                  <a:solidFill>
                    <a:schemeClr val="accent6"/>
                  </a:solidFill>
                  <a:latin typeface="+mn-lt"/>
                  <a:ea typeface="+mn-ea"/>
                </a:rPr>
                <a:t>Unit of measure</a:t>
              </a:r>
            </a:p>
          </p:txBody>
        </p:sp>
      </p:grpSp>
      <p:sp>
        <p:nvSpPr>
          <p:cNvPr id="23" name="doc id"/>
          <p:cNvSpPr>
            <a:spLocks noChangeArrowheads="1"/>
          </p:cNvSpPr>
          <p:nvPr/>
        </p:nvSpPr>
        <p:spPr bwMode="auto">
          <a:xfrm>
            <a:off x="8246619" y="51833"/>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pPr algn="r" defTabSz="897016"/>
            <a:endParaRPr lang="en-GB" sz="800" baseline="0" dirty="0">
              <a:solidFill>
                <a:srgbClr val="808080"/>
              </a:solidFill>
              <a:latin typeface="+mn-lt"/>
              <a:ea typeface="+mn-ea"/>
            </a:endParaRPr>
          </a:p>
        </p:txBody>
      </p:sp>
      <p:grpSp>
        <p:nvGrpSpPr>
          <p:cNvPr id="104" name="McKSticker" hidden="1"/>
          <p:cNvGrpSpPr/>
          <p:nvPr/>
        </p:nvGrpSpPr>
        <p:grpSpPr bwMode="auto">
          <a:xfrm>
            <a:off x="8552905" y="285758"/>
            <a:ext cx="362728" cy="150811"/>
            <a:chOff x="8378046" y="285750"/>
            <a:chExt cx="362729" cy="150811"/>
          </a:xfrm>
        </p:grpSpPr>
        <p:sp>
          <p:nvSpPr>
            <p:cNvPr id="105" name="StickerRectangle"/>
            <p:cNvSpPr>
              <a:spLocks noChangeArrowheads="1"/>
            </p:cNvSpPr>
            <p:nvPr/>
          </p:nvSpPr>
          <p:spPr bwMode="auto">
            <a:xfrm>
              <a:off x="8378046" y="285750"/>
              <a:ext cx="362729"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79174">
                <a:buClr>
                  <a:srgbClr val="002960"/>
                </a:buClr>
              </a:pPr>
              <a:r>
                <a:rPr lang="en-GB" sz="800" baseline="0" dirty="0">
                  <a:solidFill>
                    <a:schemeClr val="accent6"/>
                  </a:solidFill>
                  <a:latin typeface="+mn-lt"/>
                  <a:ea typeface="+mn-ea"/>
                </a:rPr>
                <a:t>STICKER</a:t>
              </a:r>
            </a:p>
          </p:txBody>
        </p:sp>
        <p:cxnSp>
          <p:nvCxnSpPr>
            <p:cNvPr id="106" name="AutoShape 31"/>
            <p:cNvCxnSpPr>
              <a:cxnSpLocks noChangeShapeType="1"/>
              <a:stCxn id="105" idx="2"/>
              <a:endCxn id="105" idx="4"/>
            </p:cNvCxnSpPr>
            <p:nvPr/>
          </p:nvCxnSpPr>
          <p:spPr bwMode="auto">
            <a:xfrm>
              <a:off x="8378046"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107" name="AutoShape 32"/>
            <p:cNvCxnSpPr>
              <a:cxnSpLocks noChangeShapeType="1"/>
              <a:stCxn id="105" idx="4"/>
              <a:endCxn id="105" idx="6"/>
            </p:cNvCxnSpPr>
            <p:nvPr/>
          </p:nvCxnSpPr>
          <p:spPr bwMode="auto">
            <a:xfrm>
              <a:off x="8378046" y="436561"/>
              <a:ext cx="362729"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108" name="LegendBoxes" hidden="1"/>
          <p:cNvGrpSpPr/>
          <p:nvPr/>
        </p:nvGrpSpPr>
        <p:grpSpPr bwMode="auto">
          <a:xfrm>
            <a:off x="8212453" y="279405"/>
            <a:ext cx="703161" cy="997467"/>
            <a:chOff x="7835905" y="279400"/>
            <a:chExt cx="703163" cy="997467"/>
          </a:xfrm>
        </p:grpSpPr>
        <p:sp>
          <p:nvSpPr>
            <p:cNvPr id="109" name="RectangleLegend1"/>
            <p:cNvSpPr>
              <a:spLocks noChangeArrowheads="1"/>
            </p:cNvSpPr>
            <p:nvPr/>
          </p:nvSpPr>
          <p:spPr bwMode="auto">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10" name="RectangleLegend2"/>
            <p:cNvSpPr>
              <a:spLocks noChangeArrowheads="1"/>
            </p:cNvSpPr>
            <p:nvPr/>
          </p:nvSpPr>
          <p:spPr bwMode="auto">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11" name="RectangleLegend3"/>
            <p:cNvSpPr>
              <a:spLocks noChangeArrowheads="1"/>
            </p:cNvSpPr>
            <p:nvPr/>
          </p:nvSpPr>
          <p:spPr bwMode="auto">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12" name="RectangleLegend4"/>
            <p:cNvSpPr>
              <a:spLocks noChangeArrowheads="1"/>
            </p:cNvSpPr>
            <p:nvPr/>
          </p:nvSpPr>
          <p:spPr bwMode="auto">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13" name="Legend1"/>
            <p:cNvSpPr>
              <a:spLocks noChangeArrowheads="1"/>
            </p:cNvSpPr>
            <p:nvPr/>
          </p:nvSpPr>
          <p:spPr bwMode="auto">
            <a:xfrm>
              <a:off x="8089905" y="279400"/>
              <a:ext cx="44916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14" name="Legend2"/>
            <p:cNvSpPr>
              <a:spLocks noChangeArrowheads="1"/>
            </p:cNvSpPr>
            <p:nvPr/>
          </p:nvSpPr>
          <p:spPr bwMode="auto">
            <a:xfrm>
              <a:off x="8089905" y="549275"/>
              <a:ext cx="44916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15" name="Legend3"/>
            <p:cNvSpPr>
              <a:spLocks noChangeArrowheads="1"/>
            </p:cNvSpPr>
            <p:nvPr/>
          </p:nvSpPr>
          <p:spPr bwMode="auto">
            <a:xfrm>
              <a:off x="8089905" y="820738"/>
              <a:ext cx="44916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16" name="Legend4"/>
            <p:cNvSpPr>
              <a:spLocks noChangeArrowheads="1"/>
            </p:cNvSpPr>
            <p:nvPr/>
          </p:nvSpPr>
          <p:spPr bwMode="auto">
            <a:xfrm>
              <a:off x="8089905" y="1092201"/>
              <a:ext cx="449163"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grpSp>
      <p:grpSp>
        <p:nvGrpSpPr>
          <p:cNvPr id="117" name="LegendLines" hidden="1"/>
          <p:cNvGrpSpPr/>
          <p:nvPr/>
        </p:nvGrpSpPr>
        <p:grpSpPr bwMode="auto">
          <a:xfrm>
            <a:off x="7904640" y="279577"/>
            <a:ext cx="1011136" cy="730766"/>
            <a:chOff x="7540629" y="279400"/>
            <a:chExt cx="1011137" cy="730767"/>
          </a:xfrm>
        </p:grpSpPr>
        <p:sp>
          <p:nvSpPr>
            <p:cNvPr id="118" name="LineLegend1"/>
            <p:cNvSpPr>
              <a:spLocks noChangeShapeType="1"/>
            </p:cNvSpPr>
            <p:nvPr/>
          </p:nvSpPr>
          <p:spPr bwMode="auto">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baseline="0" dirty="0">
                <a:latin typeface="+mn-lt"/>
                <a:ea typeface="+mn-ea"/>
              </a:endParaRPr>
            </a:p>
          </p:txBody>
        </p:sp>
        <p:sp>
          <p:nvSpPr>
            <p:cNvPr id="119" name="LineLegend2"/>
            <p:cNvSpPr>
              <a:spLocks noChangeShapeType="1"/>
            </p:cNvSpPr>
            <p:nvPr/>
          </p:nvSpPr>
          <p:spPr bwMode="auto">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baseline="0" dirty="0">
                <a:latin typeface="+mn-lt"/>
                <a:ea typeface="+mn-ea"/>
              </a:endParaRPr>
            </a:p>
          </p:txBody>
        </p:sp>
        <p:sp>
          <p:nvSpPr>
            <p:cNvPr id="120" name="LineLegend3"/>
            <p:cNvSpPr>
              <a:spLocks noChangeShapeType="1"/>
            </p:cNvSpPr>
            <p:nvPr/>
          </p:nvSpPr>
          <p:spPr bwMode="auto">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baseline="0" dirty="0">
                <a:latin typeface="+mn-lt"/>
                <a:ea typeface="+mn-ea"/>
              </a:endParaRPr>
            </a:p>
          </p:txBody>
        </p:sp>
        <p:sp>
          <p:nvSpPr>
            <p:cNvPr id="121" name="Legend1"/>
            <p:cNvSpPr>
              <a:spLocks noChangeArrowheads="1"/>
            </p:cNvSpPr>
            <p:nvPr/>
          </p:nvSpPr>
          <p:spPr bwMode="auto">
            <a:xfrm>
              <a:off x="8102604" y="279400"/>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22" name="Legend2"/>
            <p:cNvSpPr>
              <a:spLocks noChangeArrowheads="1"/>
            </p:cNvSpPr>
            <p:nvPr/>
          </p:nvSpPr>
          <p:spPr bwMode="auto">
            <a:xfrm>
              <a:off x="8102604" y="546100"/>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23" name="Legend3"/>
            <p:cNvSpPr>
              <a:spLocks noChangeArrowheads="1"/>
            </p:cNvSpPr>
            <p:nvPr/>
          </p:nvSpPr>
          <p:spPr bwMode="auto">
            <a:xfrm>
              <a:off x="8102604" y="825501"/>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grpSp>
      <p:grpSp>
        <p:nvGrpSpPr>
          <p:cNvPr id="124" name="LegendMoons" hidden="1"/>
          <p:cNvGrpSpPr/>
          <p:nvPr/>
        </p:nvGrpSpPr>
        <p:grpSpPr bwMode="auto">
          <a:xfrm>
            <a:off x="8145782" y="250828"/>
            <a:ext cx="769838" cy="1306516"/>
            <a:chOff x="7769225" y="250825"/>
            <a:chExt cx="769838" cy="1306516"/>
          </a:xfrm>
        </p:grpSpPr>
        <p:grpSp>
          <p:nvGrpSpPr>
            <p:cNvPr id="125" name="MoonLegend1"/>
            <p:cNvGrpSpPr>
              <a:grpSpLocks noChangeAspect="1"/>
            </p:cNvGrpSpPr>
            <p:nvPr>
              <p:custDataLst>
                <p:tags r:id="rId22"/>
              </p:custDataLst>
            </p:nvPr>
          </p:nvGrpSpPr>
          <p:grpSpPr bwMode="auto">
            <a:xfrm>
              <a:off x="7769225" y="250825"/>
              <a:ext cx="209550" cy="209551"/>
              <a:chOff x="4533" y="183"/>
              <a:chExt cx="144" cy="144"/>
            </a:xfrm>
          </p:grpSpPr>
          <p:sp>
            <p:nvSpPr>
              <p:cNvPr id="143" name="Oval 38"/>
              <p:cNvSpPr>
                <a:spLocks noChangeAspect="1" noChangeArrowheads="1"/>
              </p:cNvSpPr>
              <p:nvPr>
                <p:custDataLst>
                  <p:tags r:id="rId35"/>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44" name="Arc 39"/>
              <p:cNvSpPr>
                <a:spLocks noChangeAspect="1"/>
              </p:cNvSpPr>
              <p:nvPr>
                <p:custDataLst>
                  <p:tags r:id="rId36"/>
                </p:custDataLst>
              </p:nvPr>
            </p:nvSpPr>
            <p:spPr bwMode="auto">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grpSp>
        <p:grpSp>
          <p:nvGrpSpPr>
            <p:cNvPr id="126" name="MoonLegend2"/>
            <p:cNvGrpSpPr>
              <a:grpSpLocks noChangeAspect="1"/>
            </p:cNvGrpSpPr>
            <p:nvPr>
              <p:custDataLst>
                <p:tags r:id="rId23"/>
              </p:custDataLst>
            </p:nvPr>
          </p:nvGrpSpPr>
          <p:grpSpPr bwMode="auto">
            <a:xfrm>
              <a:off x="7769225" y="525066"/>
              <a:ext cx="209550" cy="209551"/>
              <a:chOff x="1694" y="2044"/>
              <a:chExt cx="160" cy="160"/>
            </a:xfrm>
          </p:grpSpPr>
          <p:sp>
            <p:nvSpPr>
              <p:cNvPr id="141" name="Oval 41"/>
              <p:cNvSpPr>
                <a:spLocks noChangeAspect="1" noChangeArrowheads="1"/>
              </p:cNvSpPr>
              <p:nvPr>
                <p:custDataLst>
                  <p:tags r:id="rId33"/>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42" name="Arc 42"/>
              <p:cNvSpPr>
                <a:spLocks noChangeAspect="1"/>
              </p:cNvSpPr>
              <p:nvPr>
                <p:custDataLst>
                  <p:tags r:id="rId34"/>
                </p:custDataLst>
              </p:nvPr>
            </p:nvSpPr>
            <p:spPr bwMode="auto">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grpSp>
        <p:grpSp>
          <p:nvGrpSpPr>
            <p:cNvPr id="127" name="MoonLegend4"/>
            <p:cNvGrpSpPr>
              <a:grpSpLocks noChangeAspect="1"/>
            </p:cNvGrpSpPr>
            <p:nvPr>
              <p:custDataLst>
                <p:tags r:id="rId24"/>
              </p:custDataLst>
            </p:nvPr>
          </p:nvGrpSpPr>
          <p:grpSpPr bwMode="auto">
            <a:xfrm>
              <a:off x="7769225" y="1073548"/>
              <a:ext cx="209550" cy="209551"/>
              <a:chOff x="4495" y="1198"/>
              <a:chExt cx="160" cy="160"/>
            </a:xfrm>
          </p:grpSpPr>
          <p:sp>
            <p:nvSpPr>
              <p:cNvPr id="139" name="Oval 47"/>
              <p:cNvSpPr>
                <a:spLocks noChangeAspect="1" noChangeArrowheads="1"/>
              </p:cNvSpPr>
              <p:nvPr>
                <p:custDataLst>
                  <p:tags r:id="rId31"/>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40" name="Arc 48"/>
              <p:cNvSpPr>
                <a:spLocks noChangeAspect="1"/>
              </p:cNvSpPr>
              <p:nvPr>
                <p:custDataLst>
                  <p:tags r:id="rId32"/>
                </p:custDataLst>
              </p:nvPr>
            </p:nvSpPr>
            <p:spPr bwMode="auto">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grpSp>
        <p:grpSp>
          <p:nvGrpSpPr>
            <p:cNvPr id="128" name="MoonLegend5"/>
            <p:cNvGrpSpPr>
              <a:grpSpLocks noChangeAspect="1"/>
            </p:cNvGrpSpPr>
            <p:nvPr>
              <p:custDataLst>
                <p:tags r:id="rId25"/>
              </p:custDataLst>
            </p:nvPr>
          </p:nvGrpSpPr>
          <p:grpSpPr bwMode="auto">
            <a:xfrm>
              <a:off x="7769225" y="1347790"/>
              <a:ext cx="209550" cy="209551"/>
              <a:chOff x="4495" y="1440"/>
              <a:chExt cx="160" cy="160"/>
            </a:xfrm>
          </p:grpSpPr>
          <p:sp>
            <p:nvSpPr>
              <p:cNvPr id="137" name="Oval 50"/>
              <p:cNvSpPr>
                <a:spLocks noChangeAspect="1" noChangeArrowheads="1"/>
              </p:cNvSpPr>
              <p:nvPr>
                <p:custDataLst>
                  <p:tags r:id="rId29"/>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38" name="Oval 51"/>
              <p:cNvSpPr>
                <a:spLocks noChangeAspect="1" noChangeArrowheads="1"/>
              </p:cNvSpPr>
              <p:nvPr>
                <p:custDataLst>
                  <p:tags r:id="rId30"/>
                </p:custDataLst>
              </p:nvPr>
            </p:nvSpPr>
            <p:spPr bwMode="auto">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grpSp>
        <p:grpSp>
          <p:nvGrpSpPr>
            <p:cNvPr id="129" name="MoonLegend3"/>
            <p:cNvGrpSpPr>
              <a:grpSpLocks noChangeAspect="1"/>
            </p:cNvGrpSpPr>
            <p:nvPr>
              <p:custDataLst>
                <p:tags r:id="rId26"/>
              </p:custDataLst>
            </p:nvPr>
          </p:nvGrpSpPr>
          <p:grpSpPr bwMode="auto">
            <a:xfrm>
              <a:off x="7769225" y="799307"/>
              <a:ext cx="209550" cy="209551"/>
              <a:chOff x="4495" y="1198"/>
              <a:chExt cx="160" cy="160"/>
            </a:xfrm>
          </p:grpSpPr>
          <p:sp>
            <p:nvSpPr>
              <p:cNvPr id="135" name="Oval 47"/>
              <p:cNvSpPr>
                <a:spLocks noChangeAspect="1" noChangeArrowheads="1"/>
              </p:cNvSpPr>
              <p:nvPr>
                <p:custDataLst>
                  <p:tags r:id="rId27"/>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sp>
            <p:nvSpPr>
              <p:cNvPr id="136" name="Arc 48"/>
              <p:cNvSpPr>
                <a:spLocks noChangeAspect="1"/>
              </p:cNvSpPr>
              <p:nvPr>
                <p:custDataLst>
                  <p:tags r:id="rId28"/>
                </p:custDataLst>
              </p:nvPr>
            </p:nvSpPr>
            <p:spPr bwMode="auto">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baseline="0" dirty="0">
                  <a:latin typeface="+mn-lt"/>
                  <a:ea typeface="+mn-ea"/>
                </a:endParaRPr>
              </a:p>
            </p:txBody>
          </p:sp>
        </p:grpSp>
        <p:sp>
          <p:nvSpPr>
            <p:cNvPr id="130" name="Legend1"/>
            <p:cNvSpPr>
              <a:spLocks noChangeArrowheads="1"/>
            </p:cNvSpPr>
            <p:nvPr/>
          </p:nvSpPr>
          <p:spPr bwMode="auto">
            <a:xfrm>
              <a:off x="8089900" y="263525"/>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31" name="Legend2"/>
            <p:cNvSpPr>
              <a:spLocks noChangeArrowheads="1"/>
            </p:cNvSpPr>
            <p:nvPr/>
          </p:nvSpPr>
          <p:spPr bwMode="auto">
            <a:xfrm>
              <a:off x="8089901" y="538163"/>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32" name="Legend3"/>
            <p:cNvSpPr>
              <a:spLocks noChangeArrowheads="1"/>
            </p:cNvSpPr>
            <p:nvPr/>
          </p:nvSpPr>
          <p:spPr bwMode="auto">
            <a:xfrm>
              <a:off x="8089900" y="812802"/>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33" name="Legend4"/>
            <p:cNvSpPr>
              <a:spLocks noChangeArrowheads="1"/>
            </p:cNvSpPr>
            <p:nvPr/>
          </p:nvSpPr>
          <p:spPr bwMode="auto">
            <a:xfrm>
              <a:off x="8089900" y="1084265"/>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sp>
          <p:nvSpPr>
            <p:cNvPr id="134" name="Legend5"/>
            <p:cNvSpPr>
              <a:spLocks noChangeArrowheads="1"/>
            </p:cNvSpPr>
            <p:nvPr/>
          </p:nvSpPr>
          <p:spPr bwMode="auto">
            <a:xfrm>
              <a:off x="8089900" y="1360490"/>
              <a:ext cx="449162"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79174">
                <a:buClr>
                  <a:schemeClr val="tx2"/>
                </a:buClr>
              </a:pPr>
              <a:r>
                <a:rPr lang="en-GB" sz="1200" baseline="0" dirty="0">
                  <a:latin typeface="+mn-lt"/>
                  <a:ea typeface="+mn-ea"/>
                </a:rPr>
                <a:t>Legend</a:t>
              </a:r>
            </a:p>
          </p:txBody>
        </p:sp>
      </p:grpSp>
      <p:sp>
        <p:nvSpPr>
          <p:cNvPr id="145" name="Slide Number"/>
          <p:cNvSpPr txBox="1">
            <a:spLocks/>
          </p:cNvSpPr>
          <p:nvPr/>
        </p:nvSpPr>
        <p:spPr bwMode="auto">
          <a:xfrm>
            <a:off x="8742246" y="6624807"/>
            <a:ext cx="121828" cy="123111"/>
          </a:xfrm>
          <a:prstGeom prst="rect">
            <a:avLst/>
          </a:prstGeom>
        </p:spPr>
        <p:txBody>
          <a:bodyPr vert="horz" wrap="none" lIns="0" tIns="0" rIns="0" bIns="0" rtlCol="0" anchor="ctr">
            <a:spAutoFit/>
          </a:bodyPr>
          <a:lstStyle>
            <a:defPPr>
              <a:defRPr lang="en-GB"/>
            </a:defPPr>
            <a:lvl1pPr>
              <a:defRPr sz="1000" baseline="0">
                <a:latin typeface="+mn-lt"/>
              </a:defRPr>
            </a:lvl1pPr>
          </a:lstStyle>
          <a:p>
            <a:pPr algn="r"/>
            <a:fld id="{42C328C1-A84F-4A39-A664-DBA00541A8C6}" type="slidenum">
              <a:rPr lang="en-GB" sz="800" baseline="0" smtClean="0">
                <a:solidFill>
                  <a:srgbClr val="808080"/>
                </a:solidFill>
                <a:latin typeface="+mn-lt"/>
              </a:rPr>
              <a:pPr algn="r"/>
              <a:t>‹#›</a:t>
            </a:fld>
            <a:endParaRPr lang="en-GB" sz="800" baseline="0" dirty="0">
              <a:solidFill>
                <a:srgbClr val="808080"/>
              </a:solidFill>
              <a:latin typeface="+mn-lt"/>
            </a:endParaRPr>
          </a:p>
        </p:txBody>
      </p:sp>
      <p:pic>
        <p:nvPicPr>
          <p:cNvPr id="59" name="Picture 4" descr="Image result for world health organisation logo png"/>
          <p:cNvPicPr>
            <a:picLocks noChangeAspect="1" noChangeArrowheads="1"/>
          </p:cNvPicPr>
          <p:nvPr/>
        </p:nvPicPr>
        <p:blipFill rotWithShape="1">
          <a:blip r:embed="rId3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591898" y="6462822"/>
            <a:ext cx="940642" cy="323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900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hf hdr="0" ftr="0" dt="0"/>
  <p:txStyles>
    <p:titleStyle>
      <a:lvl1pPr algn="l" defTabSz="897016" rtl="0" eaLnBrk="1" fontAlgn="base" hangingPunct="1">
        <a:spcBef>
          <a:spcPct val="0"/>
        </a:spcBef>
        <a:spcAft>
          <a:spcPct val="0"/>
        </a:spcAft>
        <a:tabLst>
          <a:tab pos="270383" algn="l"/>
        </a:tabLst>
        <a:defRPr sz="2000" b="0" baseline="0">
          <a:solidFill>
            <a:schemeClr val="accent4"/>
          </a:solidFill>
          <a:latin typeface="+mj-lt"/>
          <a:ea typeface="+mj-ea"/>
          <a:cs typeface="+mj-cs"/>
        </a:defRPr>
      </a:lvl1pPr>
      <a:lvl2pPr algn="l" defTabSz="897016" rtl="0" eaLnBrk="1" fontAlgn="base" hangingPunct="1">
        <a:spcBef>
          <a:spcPct val="0"/>
        </a:spcBef>
        <a:spcAft>
          <a:spcPct val="0"/>
        </a:spcAft>
        <a:defRPr sz="1900" b="1">
          <a:solidFill>
            <a:schemeClr val="tx2"/>
          </a:solidFill>
          <a:latin typeface="Arial" charset="0"/>
        </a:defRPr>
      </a:lvl2pPr>
      <a:lvl3pPr algn="l" defTabSz="897016" rtl="0" eaLnBrk="1" fontAlgn="base" hangingPunct="1">
        <a:spcBef>
          <a:spcPct val="0"/>
        </a:spcBef>
        <a:spcAft>
          <a:spcPct val="0"/>
        </a:spcAft>
        <a:defRPr sz="1900" b="1">
          <a:solidFill>
            <a:schemeClr val="tx2"/>
          </a:solidFill>
          <a:latin typeface="Arial" charset="0"/>
        </a:defRPr>
      </a:lvl3pPr>
      <a:lvl4pPr algn="l" defTabSz="897016" rtl="0" eaLnBrk="1" fontAlgn="base" hangingPunct="1">
        <a:spcBef>
          <a:spcPct val="0"/>
        </a:spcBef>
        <a:spcAft>
          <a:spcPct val="0"/>
        </a:spcAft>
        <a:defRPr sz="1900" b="1">
          <a:solidFill>
            <a:schemeClr val="tx2"/>
          </a:solidFill>
          <a:latin typeface="Arial" charset="0"/>
        </a:defRPr>
      </a:lvl4pPr>
      <a:lvl5pPr algn="l" defTabSz="897016" rtl="0" eaLnBrk="1" fontAlgn="base" hangingPunct="1">
        <a:spcBef>
          <a:spcPct val="0"/>
        </a:spcBef>
        <a:spcAft>
          <a:spcPct val="0"/>
        </a:spcAft>
        <a:defRPr sz="1900" b="1">
          <a:solidFill>
            <a:schemeClr val="tx2"/>
          </a:solidFill>
          <a:latin typeface="Arial" charset="0"/>
        </a:defRPr>
      </a:lvl5pPr>
      <a:lvl6pPr marL="458000" algn="l" defTabSz="897016" rtl="0" eaLnBrk="1" fontAlgn="base" hangingPunct="1">
        <a:spcBef>
          <a:spcPct val="0"/>
        </a:spcBef>
        <a:spcAft>
          <a:spcPct val="0"/>
        </a:spcAft>
        <a:defRPr sz="1900" b="1">
          <a:solidFill>
            <a:schemeClr val="tx2"/>
          </a:solidFill>
          <a:latin typeface="Arial" charset="0"/>
        </a:defRPr>
      </a:lvl6pPr>
      <a:lvl7pPr marL="916095" algn="l" defTabSz="897016" rtl="0" eaLnBrk="1" fontAlgn="base" hangingPunct="1">
        <a:spcBef>
          <a:spcPct val="0"/>
        </a:spcBef>
        <a:spcAft>
          <a:spcPct val="0"/>
        </a:spcAft>
        <a:defRPr sz="1900" b="1">
          <a:solidFill>
            <a:schemeClr val="tx2"/>
          </a:solidFill>
          <a:latin typeface="Arial" charset="0"/>
        </a:defRPr>
      </a:lvl7pPr>
      <a:lvl8pPr marL="1374154" algn="l" defTabSz="897016" rtl="0" eaLnBrk="1" fontAlgn="base" hangingPunct="1">
        <a:spcBef>
          <a:spcPct val="0"/>
        </a:spcBef>
        <a:spcAft>
          <a:spcPct val="0"/>
        </a:spcAft>
        <a:defRPr sz="1900" b="1">
          <a:solidFill>
            <a:schemeClr val="tx2"/>
          </a:solidFill>
          <a:latin typeface="Arial" charset="0"/>
        </a:defRPr>
      </a:lvl8pPr>
      <a:lvl9pPr marL="1832209" algn="l" defTabSz="897016" rtl="0" eaLnBrk="1" fontAlgn="base" hangingPunct="1">
        <a:spcBef>
          <a:spcPct val="0"/>
        </a:spcBef>
        <a:spcAft>
          <a:spcPct val="0"/>
        </a:spcAft>
        <a:defRPr sz="1900" b="1">
          <a:solidFill>
            <a:schemeClr val="tx2"/>
          </a:solidFill>
          <a:latin typeface="Arial" charset="0"/>
        </a:defRPr>
      </a:lvl9pPr>
    </p:titleStyle>
    <p:bodyStyle>
      <a:lvl1pPr marL="0" indent="0" algn="l" defTabSz="897016" rtl="0" eaLnBrk="1" fontAlgn="base" hangingPunct="1">
        <a:spcBef>
          <a:spcPct val="0"/>
        </a:spcBef>
        <a:spcAft>
          <a:spcPct val="0"/>
        </a:spcAft>
        <a:buClr>
          <a:schemeClr val="tx2"/>
        </a:buClr>
        <a:buSzPct val="100000"/>
        <a:defRPr sz="1600" baseline="0">
          <a:solidFill>
            <a:schemeClr val="tx1"/>
          </a:solidFill>
          <a:latin typeface="+mn-lt"/>
          <a:ea typeface="+mn-ea"/>
          <a:cs typeface="+mn-cs"/>
        </a:defRPr>
      </a:lvl1pPr>
      <a:lvl2pPr marL="194038" indent="-192451" algn="l" defTabSz="897016" rtl="0" eaLnBrk="1" fontAlgn="base" hangingPunct="1">
        <a:spcBef>
          <a:spcPct val="0"/>
        </a:spcBef>
        <a:spcAft>
          <a:spcPct val="0"/>
        </a:spcAft>
        <a:buClr>
          <a:schemeClr val="tx2"/>
        </a:buClr>
        <a:buSzPct val="125000"/>
        <a:buFont typeface="Arial" charset="0"/>
        <a:buChar char="▪"/>
        <a:defRPr sz="1600" baseline="0">
          <a:solidFill>
            <a:schemeClr val="tx1"/>
          </a:solidFill>
          <a:latin typeface="+mn-lt"/>
        </a:defRPr>
      </a:lvl2pPr>
      <a:lvl3pPr marL="458000" indent="-262431" algn="l" defTabSz="897016"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3pPr>
      <a:lvl4pPr marL="615510" indent="-155866" algn="l" defTabSz="897016" rtl="0" eaLnBrk="1" fontAlgn="base" hangingPunct="1">
        <a:spcBef>
          <a:spcPct val="0"/>
        </a:spcBef>
        <a:spcAft>
          <a:spcPct val="0"/>
        </a:spcAft>
        <a:buClr>
          <a:schemeClr val="tx2"/>
        </a:buClr>
        <a:buSzPct val="120000"/>
        <a:buFont typeface="Arial" charset="0"/>
        <a:buChar char="▫"/>
        <a:defRPr sz="1600" baseline="0">
          <a:solidFill>
            <a:schemeClr val="tx1"/>
          </a:solidFill>
          <a:latin typeface="+mn-lt"/>
        </a:defRPr>
      </a:lvl4pPr>
      <a:lvl5pPr marL="751209" indent="-130419" algn="l" defTabSz="89701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5pPr>
      <a:lvl6pPr marL="751209" indent="-130419" algn="l" defTabSz="89701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51209" indent="-130419" algn="l" defTabSz="89701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51209" indent="-130419" algn="l" defTabSz="89701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51209" indent="-130419" algn="l" defTabSz="89701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GB"/>
      </a:defPPr>
      <a:lvl1pPr marL="0" algn="l" defTabSz="916095" rtl="0" eaLnBrk="1" latinLnBrk="0" hangingPunct="1">
        <a:defRPr sz="1800" kern="1200">
          <a:solidFill>
            <a:schemeClr val="tx1"/>
          </a:solidFill>
          <a:latin typeface="+mn-lt"/>
          <a:ea typeface="+mn-ea"/>
          <a:cs typeface="+mn-cs"/>
        </a:defRPr>
      </a:lvl1pPr>
      <a:lvl2pPr marL="458000" algn="l" defTabSz="916095" rtl="0" eaLnBrk="1" latinLnBrk="0" hangingPunct="1">
        <a:defRPr sz="1800" kern="1200">
          <a:solidFill>
            <a:schemeClr val="tx1"/>
          </a:solidFill>
          <a:latin typeface="+mn-lt"/>
          <a:ea typeface="+mn-ea"/>
          <a:cs typeface="+mn-cs"/>
        </a:defRPr>
      </a:lvl2pPr>
      <a:lvl3pPr marL="916095" algn="l" defTabSz="916095" rtl="0" eaLnBrk="1" latinLnBrk="0" hangingPunct="1">
        <a:defRPr sz="1800" kern="1200">
          <a:solidFill>
            <a:schemeClr val="tx1"/>
          </a:solidFill>
          <a:latin typeface="+mn-lt"/>
          <a:ea typeface="+mn-ea"/>
          <a:cs typeface="+mn-cs"/>
        </a:defRPr>
      </a:lvl3pPr>
      <a:lvl4pPr marL="1374154" algn="l" defTabSz="916095" rtl="0" eaLnBrk="1" latinLnBrk="0" hangingPunct="1">
        <a:defRPr sz="1800" kern="1200">
          <a:solidFill>
            <a:schemeClr val="tx1"/>
          </a:solidFill>
          <a:latin typeface="+mn-lt"/>
          <a:ea typeface="+mn-ea"/>
          <a:cs typeface="+mn-cs"/>
        </a:defRPr>
      </a:lvl4pPr>
      <a:lvl5pPr marL="1832209" algn="l" defTabSz="916095" rtl="0" eaLnBrk="1" latinLnBrk="0" hangingPunct="1">
        <a:defRPr sz="1800" kern="1200">
          <a:solidFill>
            <a:schemeClr val="tx1"/>
          </a:solidFill>
          <a:latin typeface="+mn-lt"/>
          <a:ea typeface="+mn-ea"/>
          <a:cs typeface="+mn-cs"/>
        </a:defRPr>
      </a:lvl5pPr>
      <a:lvl6pPr marL="2290262" algn="l" defTabSz="916095" rtl="0" eaLnBrk="1" latinLnBrk="0" hangingPunct="1">
        <a:defRPr sz="1800" kern="1200">
          <a:solidFill>
            <a:schemeClr val="tx1"/>
          </a:solidFill>
          <a:latin typeface="+mn-lt"/>
          <a:ea typeface="+mn-ea"/>
          <a:cs typeface="+mn-cs"/>
        </a:defRPr>
      </a:lvl6pPr>
      <a:lvl7pPr marL="2748317" algn="l" defTabSz="916095" rtl="0" eaLnBrk="1" latinLnBrk="0" hangingPunct="1">
        <a:defRPr sz="1800" kern="1200">
          <a:solidFill>
            <a:schemeClr val="tx1"/>
          </a:solidFill>
          <a:latin typeface="+mn-lt"/>
          <a:ea typeface="+mn-ea"/>
          <a:cs typeface="+mn-cs"/>
        </a:defRPr>
      </a:lvl7pPr>
      <a:lvl8pPr marL="3206370" algn="l" defTabSz="916095" rtl="0" eaLnBrk="1" latinLnBrk="0" hangingPunct="1">
        <a:defRPr sz="1800" kern="1200">
          <a:solidFill>
            <a:schemeClr val="tx1"/>
          </a:solidFill>
          <a:latin typeface="+mn-lt"/>
          <a:ea typeface="+mn-ea"/>
          <a:cs typeface="+mn-cs"/>
        </a:defRPr>
      </a:lvl8pPr>
      <a:lvl9pPr marL="3664422" algn="l" defTabSz="91609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816823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Lst>
  <p:txStyles>
    <p:titleStyle>
      <a:lvl1pPr algn="l" defTabSz="685783" rtl="0" eaLnBrk="1" latinLnBrk="0" hangingPunct="1">
        <a:lnSpc>
          <a:spcPct val="90000"/>
        </a:lnSpc>
        <a:spcBef>
          <a:spcPct val="0"/>
        </a:spcBef>
        <a:buNone/>
        <a:defRPr lang="en-US" sz="3300" b="1" kern="1200" smtClean="0">
          <a:solidFill>
            <a:srgbClr val="005A84"/>
          </a:solidFill>
          <a:latin typeface="+mn-lt"/>
          <a:ea typeface="+mj-ea"/>
          <a:cs typeface="+mj-cs"/>
        </a:defRPr>
      </a:lvl1pPr>
    </p:titleStyle>
    <p:bodyStyle>
      <a:lvl1pPr marL="171446" indent="-171446" algn="l" defTabSz="685783" rtl="0" eaLnBrk="1" latinLnBrk="0" hangingPunct="1">
        <a:lnSpc>
          <a:spcPct val="100000"/>
        </a:lnSpc>
        <a:spcBef>
          <a:spcPts val="750"/>
        </a:spcBef>
        <a:buClr>
          <a:schemeClr val="tx2"/>
        </a:buClr>
        <a:buFont typeface="Arial"/>
        <a:buChar char="•"/>
        <a:defRPr lang="en-US" sz="1875" kern="1200" smtClean="0">
          <a:solidFill>
            <a:srgbClr val="005A84"/>
          </a:solidFill>
          <a:latin typeface="+mn-lt"/>
          <a:ea typeface="+mn-ea"/>
          <a:cs typeface="+mn-cs"/>
        </a:defRPr>
      </a:lvl1pPr>
      <a:lvl2pPr marL="514337" indent="-171446" algn="l" defTabSz="685783" rtl="0" eaLnBrk="1" latinLnBrk="0" hangingPunct="1">
        <a:lnSpc>
          <a:spcPct val="100000"/>
        </a:lnSpc>
        <a:spcBef>
          <a:spcPts val="375"/>
        </a:spcBef>
        <a:buClr>
          <a:schemeClr val="tx2"/>
        </a:buClr>
        <a:buFont typeface="Arial"/>
        <a:buChar char="•"/>
        <a:defRPr sz="1800" kern="1200">
          <a:solidFill>
            <a:srgbClr val="005A84"/>
          </a:solidFill>
          <a:latin typeface="+mn-lt"/>
          <a:ea typeface="+mn-ea"/>
          <a:cs typeface="+mn-cs"/>
        </a:defRPr>
      </a:lvl2pPr>
      <a:lvl3pPr marL="857228" indent="-171446" algn="l" defTabSz="685783" rtl="0" eaLnBrk="1" latinLnBrk="0" hangingPunct="1">
        <a:lnSpc>
          <a:spcPct val="100000"/>
        </a:lnSpc>
        <a:spcBef>
          <a:spcPts val="375"/>
        </a:spcBef>
        <a:buClr>
          <a:schemeClr val="tx2"/>
        </a:buClr>
        <a:buFont typeface="Arial"/>
        <a:buChar char="•"/>
        <a:defRPr sz="1500" kern="1200">
          <a:solidFill>
            <a:srgbClr val="005A84"/>
          </a:solidFill>
          <a:latin typeface="+mn-lt"/>
          <a:ea typeface="+mn-ea"/>
          <a:cs typeface="+mn-cs"/>
        </a:defRPr>
      </a:lvl3pPr>
      <a:lvl4pPr marL="1200120" indent="-171446" algn="l" defTabSz="685783" rtl="0" eaLnBrk="1" latinLnBrk="0" hangingPunct="1">
        <a:lnSpc>
          <a:spcPct val="100000"/>
        </a:lnSpc>
        <a:spcBef>
          <a:spcPts val="375"/>
        </a:spcBef>
        <a:buClr>
          <a:schemeClr val="tx2"/>
        </a:buClr>
        <a:buFont typeface="Arial"/>
        <a:buChar char="•"/>
        <a:defRPr sz="1350" kern="1200">
          <a:solidFill>
            <a:srgbClr val="005A84"/>
          </a:solidFill>
          <a:latin typeface="+mn-lt"/>
          <a:ea typeface="+mn-ea"/>
          <a:cs typeface="+mn-cs"/>
        </a:defRPr>
      </a:lvl4pPr>
      <a:lvl5pPr marL="1543012" indent="-171446" algn="l" defTabSz="685783" rtl="0" eaLnBrk="1" latinLnBrk="0" hangingPunct="1">
        <a:lnSpc>
          <a:spcPct val="100000"/>
        </a:lnSpc>
        <a:spcBef>
          <a:spcPts val="375"/>
        </a:spcBef>
        <a:buClr>
          <a:schemeClr val="tx2"/>
        </a:buClr>
        <a:buFont typeface="Arial"/>
        <a:buChar char="•"/>
        <a:defRPr sz="1350" kern="1200">
          <a:solidFill>
            <a:srgbClr val="005A84"/>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8"/>
            <a:ext cx="7886700" cy="39006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74806" y="5932759"/>
            <a:ext cx="1818894" cy="670560"/>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588125" y="5684520"/>
            <a:ext cx="2555875" cy="1173480"/>
          </a:xfrm>
          <a:prstGeom prst="rect">
            <a:avLst/>
          </a:prstGeom>
        </p:spPr>
      </p:pic>
    </p:spTree>
    <p:extLst>
      <p:ext uri="{BB962C8B-B14F-4D97-AF65-F5344CB8AC3E}">
        <p14:creationId xmlns:p14="http://schemas.microsoft.com/office/powerpoint/2010/main" val="35997609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685783" rtl="0" eaLnBrk="1" latinLnBrk="0" hangingPunct="1">
        <a:lnSpc>
          <a:spcPct val="90000"/>
        </a:lnSpc>
        <a:spcBef>
          <a:spcPct val="0"/>
        </a:spcBef>
        <a:buNone/>
        <a:defRPr sz="3300" b="1" kern="1200">
          <a:solidFill>
            <a:schemeClr val="tx1"/>
          </a:solidFill>
          <a:latin typeface="+mn-lt"/>
          <a:ea typeface="+mj-ea"/>
          <a:cs typeface="+mj-cs"/>
        </a:defRPr>
      </a:lvl1pPr>
    </p:titleStyle>
    <p:bodyStyle>
      <a:lvl1pPr marL="171446" indent="-171446" algn="l" defTabSz="685783" rtl="0" eaLnBrk="1" latinLnBrk="0" hangingPunct="1">
        <a:lnSpc>
          <a:spcPct val="100000"/>
        </a:lnSpc>
        <a:spcBef>
          <a:spcPts val="750"/>
        </a:spcBef>
        <a:buClr>
          <a:schemeClr val="tx2"/>
        </a:buClr>
        <a:buFont typeface="Arial"/>
        <a:buChar char="•"/>
        <a:defRPr sz="2100" kern="1200">
          <a:solidFill>
            <a:schemeClr val="tx1"/>
          </a:solidFill>
          <a:latin typeface="+mn-lt"/>
          <a:ea typeface="+mn-ea"/>
          <a:cs typeface="+mn-cs"/>
        </a:defRPr>
      </a:lvl1pPr>
      <a:lvl2pPr marL="514337" indent="-171446" algn="l" defTabSz="685783" rtl="0" eaLnBrk="1" latinLnBrk="0" hangingPunct="1">
        <a:lnSpc>
          <a:spcPct val="100000"/>
        </a:lnSpc>
        <a:spcBef>
          <a:spcPts val="375"/>
        </a:spcBef>
        <a:buClr>
          <a:schemeClr val="tx2"/>
        </a:buClr>
        <a:buFont typeface="Arial"/>
        <a:buChar char="•"/>
        <a:defRPr sz="1800" kern="1200">
          <a:solidFill>
            <a:schemeClr val="tx1"/>
          </a:solidFill>
          <a:latin typeface="+mn-lt"/>
          <a:ea typeface="+mn-ea"/>
          <a:cs typeface="+mn-cs"/>
        </a:defRPr>
      </a:lvl2pPr>
      <a:lvl3pPr marL="857228" indent="-171446" algn="l" defTabSz="685783" rtl="0" eaLnBrk="1" latinLnBrk="0" hangingPunct="1">
        <a:lnSpc>
          <a:spcPct val="100000"/>
        </a:lnSpc>
        <a:spcBef>
          <a:spcPts val="375"/>
        </a:spcBef>
        <a:buClr>
          <a:schemeClr val="tx2"/>
        </a:buClr>
        <a:buFont typeface="Arial"/>
        <a:buChar char="•"/>
        <a:defRPr sz="1500" kern="1200">
          <a:solidFill>
            <a:schemeClr val="tx1"/>
          </a:solidFill>
          <a:latin typeface="+mn-lt"/>
          <a:ea typeface="+mn-ea"/>
          <a:cs typeface="+mn-cs"/>
        </a:defRPr>
      </a:lvl3pPr>
      <a:lvl4pPr marL="1200120" indent="-171446" algn="l" defTabSz="685783" rtl="0" eaLnBrk="1" latinLnBrk="0" hangingPunct="1">
        <a:lnSpc>
          <a:spcPct val="100000"/>
        </a:lnSpc>
        <a:spcBef>
          <a:spcPts val="375"/>
        </a:spcBef>
        <a:buClr>
          <a:schemeClr val="tx2"/>
        </a:buClr>
        <a:buFont typeface="Arial"/>
        <a:buChar char="•"/>
        <a:defRPr sz="1350" kern="1200">
          <a:solidFill>
            <a:schemeClr val="tx1"/>
          </a:solidFill>
          <a:latin typeface="+mn-lt"/>
          <a:ea typeface="+mn-ea"/>
          <a:cs typeface="+mn-cs"/>
        </a:defRPr>
      </a:lvl4pPr>
      <a:lvl5pPr marL="1543012" indent="-171446" algn="l" defTabSz="685783" rtl="0" eaLnBrk="1" latinLnBrk="0" hangingPunct="1">
        <a:lnSpc>
          <a:spcPct val="100000"/>
        </a:lnSpc>
        <a:spcBef>
          <a:spcPts val="375"/>
        </a:spcBef>
        <a:buClr>
          <a:schemeClr val="tx2"/>
        </a:buClr>
        <a:buFont typeface="Arial"/>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DB89CF-2280-4E74-A5CE-79188AAB6075}" type="datetimeFigureOut">
              <a:rPr lang="en-GB" smtClean="0"/>
              <a:pPr/>
              <a:t>12/05/2022</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43B948-7695-4CEC-9053-32A9D1AF9742}" type="slidenum">
              <a:rPr lang="en-GB" smtClean="0"/>
              <a:pPr/>
              <a:t>‹#›</a:t>
            </a:fld>
            <a:endParaRPr lang="en-GB" dirty="0"/>
          </a:p>
        </p:txBody>
      </p:sp>
    </p:spTree>
    <p:extLst>
      <p:ext uri="{BB962C8B-B14F-4D97-AF65-F5344CB8AC3E}">
        <p14:creationId xmlns:p14="http://schemas.microsoft.com/office/powerpoint/2010/main" val="326962895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8E5B7C-F77F-4DAC-B267-B5B4671926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A3403D-E5B4-41B5-8183-739DF705ADD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B1C1A2-9693-4159-8C63-C3B1BA5DC6C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7F3412-7A7D-495E-B107-9BFE60A87D86}" type="datetimeFigureOut">
              <a:rPr lang="en-GB" smtClean="0"/>
              <a:t>12/05/2022</a:t>
            </a:fld>
            <a:endParaRPr lang="en-GB" dirty="0"/>
          </a:p>
        </p:txBody>
      </p:sp>
      <p:sp>
        <p:nvSpPr>
          <p:cNvPr id="5" name="Footer Placeholder 4">
            <a:extLst>
              <a:ext uri="{FF2B5EF4-FFF2-40B4-BE49-F238E27FC236}">
                <a16:creationId xmlns:a16="http://schemas.microsoft.com/office/drawing/2014/main" id="{31AAEEB1-EAE4-4318-BF63-01B01660814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82282E0-5E81-4F3A-BC84-E5875E8A475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2CD9CD4-D380-441B-B92E-414D6906B7EA}" type="slidenum">
              <a:rPr lang="en-GB" smtClean="0"/>
              <a:t>‹#›</a:t>
            </a:fld>
            <a:endParaRPr lang="en-GB" dirty="0"/>
          </a:p>
        </p:txBody>
      </p:sp>
    </p:spTree>
    <p:extLst>
      <p:ext uri="{BB962C8B-B14F-4D97-AF65-F5344CB8AC3E}">
        <p14:creationId xmlns:p14="http://schemas.microsoft.com/office/powerpoint/2010/main" val="168740298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1"/>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8"/>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5/12/2022</a:t>
            </a:fld>
            <a:endParaRPr lang="en-US"/>
          </a:p>
        </p:txBody>
      </p:sp>
      <p:sp>
        <p:nvSpPr>
          <p:cNvPr id="5" name="Footer Placeholder 4"/>
          <p:cNvSpPr>
            <a:spLocks noGrp="1"/>
          </p:cNvSpPr>
          <p:nvPr>
            <p:ph type="ftr" sz="quarter" idx="3"/>
          </p:nvPr>
        </p:nvSpPr>
        <p:spPr>
          <a:xfrm>
            <a:off x="1562100" y="4237568"/>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8"/>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0825028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457223" rtl="0" eaLnBrk="1" latinLnBrk="0" hangingPunct="1">
        <a:spcBef>
          <a:spcPct val="0"/>
        </a:spcBef>
        <a:buNone/>
        <a:defRPr sz="2200" kern="1200">
          <a:solidFill>
            <a:schemeClr val="tx1"/>
          </a:solidFill>
          <a:latin typeface="+mj-lt"/>
          <a:ea typeface="+mj-ea"/>
          <a:cs typeface="+mj-cs"/>
        </a:defRPr>
      </a:lvl1pPr>
    </p:titleStyle>
    <p:bodyStyle>
      <a:lvl1pPr marL="171458" indent="-171458" algn="l" defTabSz="457223"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94" indent="-142883" algn="l" defTabSz="457223"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29" indent="-114306" algn="l" defTabSz="457223"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40"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52"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63"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74"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86"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98"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23" rtl="0" eaLnBrk="1" latinLnBrk="0" hangingPunct="1">
        <a:defRPr sz="900" kern="1200">
          <a:solidFill>
            <a:schemeClr val="tx1"/>
          </a:solidFill>
          <a:latin typeface="+mn-lt"/>
          <a:ea typeface="+mn-ea"/>
          <a:cs typeface="+mn-cs"/>
        </a:defRPr>
      </a:lvl1pPr>
      <a:lvl2pPr marL="228611" algn="l" defTabSz="457223" rtl="0" eaLnBrk="1" latinLnBrk="0" hangingPunct="1">
        <a:defRPr sz="900" kern="1200">
          <a:solidFill>
            <a:schemeClr val="tx1"/>
          </a:solidFill>
          <a:latin typeface="+mn-lt"/>
          <a:ea typeface="+mn-ea"/>
          <a:cs typeface="+mn-cs"/>
        </a:defRPr>
      </a:lvl2pPr>
      <a:lvl3pPr marL="457223" algn="l" defTabSz="457223" rtl="0" eaLnBrk="1" latinLnBrk="0" hangingPunct="1">
        <a:defRPr sz="900" kern="1200">
          <a:solidFill>
            <a:schemeClr val="tx1"/>
          </a:solidFill>
          <a:latin typeface="+mn-lt"/>
          <a:ea typeface="+mn-ea"/>
          <a:cs typeface="+mn-cs"/>
        </a:defRPr>
      </a:lvl3pPr>
      <a:lvl4pPr marL="685835" algn="l" defTabSz="457223" rtl="0" eaLnBrk="1" latinLnBrk="0" hangingPunct="1">
        <a:defRPr sz="900" kern="1200">
          <a:solidFill>
            <a:schemeClr val="tx1"/>
          </a:solidFill>
          <a:latin typeface="+mn-lt"/>
          <a:ea typeface="+mn-ea"/>
          <a:cs typeface="+mn-cs"/>
        </a:defRPr>
      </a:lvl4pPr>
      <a:lvl5pPr marL="914446" algn="l" defTabSz="457223" rtl="0" eaLnBrk="1" latinLnBrk="0" hangingPunct="1">
        <a:defRPr sz="900" kern="1200">
          <a:solidFill>
            <a:schemeClr val="tx1"/>
          </a:solidFill>
          <a:latin typeface="+mn-lt"/>
          <a:ea typeface="+mn-ea"/>
          <a:cs typeface="+mn-cs"/>
        </a:defRPr>
      </a:lvl5pPr>
      <a:lvl6pPr marL="1143057" algn="l" defTabSz="457223" rtl="0" eaLnBrk="1" latinLnBrk="0" hangingPunct="1">
        <a:defRPr sz="900" kern="1200">
          <a:solidFill>
            <a:schemeClr val="tx1"/>
          </a:solidFill>
          <a:latin typeface="+mn-lt"/>
          <a:ea typeface="+mn-ea"/>
          <a:cs typeface="+mn-cs"/>
        </a:defRPr>
      </a:lvl6pPr>
      <a:lvl7pPr marL="1371668" algn="l" defTabSz="457223" rtl="0" eaLnBrk="1" latinLnBrk="0" hangingPunct="1">
        <a:defRPr sz="900" kern="1200">
          <a:solidFill>
            <a:schemeClr val="tx1"/>
          </a:solidFill>
          <a:latin typeface="+mn-lt"/>
          <a:ea typeface="+mn-ea"/>
          <a:cs typeface="+mn-cs"/>
        </a:defRPr>
      </a:lvl7pPr>
      <a:lvl8pPr marL="1600280" algn="l" defTabSz="457223" rtl="0" eaLnBrk="1" latinLnBrk="0" hangingPunct="1">
        <a:defRPr sz="900" kern="1200">
          <a:solidFill>
            <a:schemeClr val="tx1"/>
          </a:solidFill>
          <a:latin typeface="+mn-lt"/>
          <a:ea typeface="+mn-ea"/>
          <a:cs typeface="+mn-cs"/>
        </a:defRPr>
      </a:lvl8pPr>
      <a:lvl9pPr marL="1828892" algn="l" defTabSz="457223" rtl="0" eaLnBrk="1" latinLnBrk="0" hangingPunct="1">
        <a:defRPr sz="9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27C1217-8D44-4204-97D8-C21C7373E80B}" type="datetimeFigureOut">
              <a:rPr lang="en-GB" smtClean="0"/>
              <a:t>12/05/2022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FAFE444-450B-444A-A684-4793204A7F02}" type="slidenum">
              <a:rPr lang="en-GB" smtClean="0"/>
              <a:t>‹#›</a:t>
            </a:fld>
            <a:endParaRPr lang="en-GB"/>
          </a:p>
        </p:txBody>
      </p:sp>
    </p:spTree>
    <p:extLst>
      <p:ext uri="{BB962C8B-B14F-4D97-AF65-F5344CB8AC3E}">
        <p14:creationId xmlns:p14="http://schemas.microsoft.com/office/powerpoint/2010/main" val="145522861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twitter.com/MissingLink_MLH" TargetMode="External"/><Relationship Id="rId3" Type="http://schemas.openxmlformats.org/officeDocument/2006/relationships/hyperlink" Target="https://twitter.com/WHO" TargetMode="External"/><Relationship Id="rId7" Type="http://schemas.openxmlformats.org/officeDocument/2006/relationships/hyperlink" Target="https://twitter.com/SharedLivesPlus" TargetMode="External"/><Relationship Id="rId2" Type="http://schemas.openxmlformats.org/officeDocument/2006/relationships/hyperlink" Target="https://twitter.com/normanlamb" TargetMode="External"/><Relationship Id="rId1" Type="http://schemas.openxmlformats.org/officeDocument/2006/relationships/slideLayout" Target="../slideLayouts/slideLayout2.xml"/><Relationship Id="rId6" Type="http://schemas.openxmlformats.org/officeDocument/2006/relationships/hyperlink" Target="https://twitter.com/KarynatKeyRing" TargetMode="External"/><Relationship Id="rId5" Type="http://schemas.openxmlformats.org/officeDocument/2006/relationships/hyperlink" Target="https://twitter.com/KeyRingLiving" TargetMode="External"/><Relationship Id="rId4" Type="http://schemas.openxmlformats.org/officeDocument/2006/relationships/hyperlink" Target="https://twitter.com/MichelleFunk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80.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80.xml"/><Relationship Id="rId4" Type="http://schemas.openxmlformats.org/officeDocument/2006/relationships/hyperlink" Target="https://www.veed.io/view/79434d92-c44e-432f-916f-3707153e12b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2643" y="790025"/>
            <a:ext cx="8218714" cy="3831135"/>
          </a:xfrm>
        </p:spPr>
        <p:txBody>
          <a:bodyPr>
            <a:normAutofit/>
          </a:bodyPr>
          <a:lstStyle/>
          <a:p>
            <a:pPr algn="ctr">
              <a:lnSpc>
                <a:spcPct val="107000"/>
              </a:lnSpc>
              <a:spcAft>
                <a:spcPts val="800"/>
              </a:spcAft>
            </a:pPr>
            <a:r>
              <a:rPr lang="en-GB" dirty="0">
                <a:effectLst/>
                <a:ea typeface="Calibri" panose="020F0502020204030204" pitchFamily="34" charset="0"/>
                <a:cs typeface="Times New Roman" panose="02020603050405020304" pitchFamily="18" charset="0"/>
              </a:rPr>
              <a:t>Social and Strengths-Based </a:t>
            </a:r>
            <a:r>
              <a:rPr lang="en-GB" dirty="0">
                <a:ea typeface="Calibri" panose="020F0502020204030204" pitchFamily="34" charset="0"/>
                <a:cs typeface="Times New Roman" panose="02020603050405020304" pitchFamily="18" charset="0"/>
              </a:rPr>
              <a:t>A</a:t>
            </a:r>
            <a:r>
              <a:rPr lang="en-GB" dirty="0">
                <a:effectLst/>
                <a:ea typeface="Calibri" panose="020F0502020204030204" pitchFamily="34" charset="0"/>
                <a:cs typeface="Times New Roman" panose="02020603050405020304" pitchFamily="18" charset="0"/>
              </a:rPr>
              <a:t>pproaches to</a:t>
            </a:r>
            <a:br>
              <a:rPr lang="en-GB" dirty="0">
                <a:effectLst/>
                <a:ea typeface="Calibri" panose="020F0502020204030204" pitchFamily="34" charset="0"/>
                <a:cs typeface="Times New Roman" panose="02020603050405020304" pitchFamily="18" charset="0"/>
              </a:rPr>
            </a:br>
            <a:r>
              <a:rPr lang="en-GB" dirty="0">
                <a:ea typeface="Calibri" panose="020F0502020204030204" pitchFamily="34" charset="0"/>
                <a:cs typeface="Times New Roman" panose="02020603050405020304" pitchFamily="18" charset="0"/>
              </a:rPr>
              <a:t>M</a:t>
            </a:r>
            <a:r>
              <a:rPr lang="en-GB" dirty="0">
                <a:effectLst/>
                <a:ea typeface="Calibri" panose="020F0502020204030204" pitchFamily="34" charset="0"/>
                <a:cs typeface="Times New Roman" panose="02020603050405020304" pitchFamily="18" charset="0"/>
              </a:rPr>
              <a:t>ental </a:t>
            </a:r>
            <a:r>
              <a:rPr lang="en-GB" dirty="0">
                <a:ea typeface="Calibri" panose="020F0502020204030204" pitchFamily="34" charset="0"/>
                <a:cs typeface="Times New Roman" panose="02020603050405020304" pitchFamily="18" charset="0"/>
              </a:rPr>
              <a:t>H</a:t>
            </a:r>
            <a:r>
              <a:rPr lang="en-GB" dirty="0">
                <a:effectLst/>
                <a:ea typeface="Calibri" panose="020F0502020204030204" pitchFamily="34" charset="0"/>
                <a:cs typeface="Times New Roman" panose="02020603050405020304" pitchFamily="18" charset="0"/>
              </a:rPr>
              <a:t>ealth </a:t>
            </a:r>
            <a:r>
              <a:rPr lang="en-GB" dirty="0">
                <a:ea typeface="Calibri" panose="020F0502020204030204" pitchFamily="34" charset="0"/>
                <a:cs typeface="Times New Roman" panose="02020603050405020304" pitchFamily="18" charset="0"/>
              </a:rPr>
              <a:t>S</a:t>
            </a:r>
            <a:r>
              <a:rPr lang="en-GB" dirty="0">
                <a:effectLst/>
                <a:ea typeface="Calibri" panose="020F0502020204030204" pitchFamily="34" charset="0"/>
                <a:cs typeface="Times New Roman" panose="02020603050405020304" pitchFamily="18" charset="0"/>
              </a:rPr>
              <a:t>upport</a:t>
            </a:r>
            <a:br>
              <a:rPr lang="en-GB" sz="1800" dirty="0">
                <a:effectLst/>
                <a:ea typeface="Calibri" panose="020F0502020204030204" pitchFamily="34" charset="0"/>
                <a:cs typeface="Times New Roman" panose="02020603050405020304" pitchFamily="18" charset="0"/>
              </a:rPr>
            </a:br>
            <a:br>
              <a:rPr lang="en-GB" sz="1800" dirty="0">
                <a:effectLst/>
                <a:ea typeface="Calibri" panose="020F0502020204030204" pitchFamily="34" charset="0"/>
                <a:cs typeface="Times New Roman" panose="02020603050405020304" pitchFamily="18" charset="0"/>
              </a:rPr>
            </a:br>
            <a:r>
              <a:rPr lang="en-GB" sz="3200" dirty="0">
                <a:effectLst/>
                <a:ea typeface="Calibri" panose="020F0502020204030204" pitchFamily="34" charset="0"/>
                <a:cs typeface="Times New Roman" panose="02020603050405020304" pitchFamily="18" charset="0"/>
              </a:rPr>
              <a:t>From Global </a:t>
            </a:r>
            <a:r>
              <a:rPr lang="en-GB" sz="3200" dirty="0">
                <a:ea typeface="Calibri" panose="020F0502020204030204" pitchFamily="34" charset="0"/>
                <a:cs typeface="Times New Roman" panose="02020603050405020304" pitchFamily="18" charset="0"/>
              </a:rPr>
              <a:t>P</a:t>
            </a:r>
            <a:r>
              <a:rPr lang="en-GB" sz="3200" dirty="0">
                <a:effectLst/>
                <a:ea typeface="Calibri" panose="020F0502020204030204" pitchFamily="34" charset="0"/>
                <a:cs typeface="Times New Roman" panose="02020603050405020304" pitchFamily="18" charset="0"/>
              </a:rPr>
              <a:t>ractice to Local </a:t>
            </a:r>
            <a:r>
              <a:rPr lang="en-GB" sz="3200" dirty="0">
                <a:ea typeface="Calibri" panose="020F0502020204030204" pitchFamily="34" charset="0"/>
                <a:cs typeface="Times New Roman" panose="02020603050405020304" pitchFamily="18" charset="0"/>
              </a:rPr>
              <a:t>D</a:t>
            </a:r>
            <a:r>
              <a:rPr lang="en-GB" sz="3200" dirty="0">
                <a:effectLst/>
                <a:ea typeface="Calibri" panose="020F0502020204030204" pitchFamily="34" charset="0"/>
                <a:cs typeface="Times New Roman" panose="02020603050405020304" pitchFamily="18" charset="0"/>
              </a:rPr>
              <a:t>elivery</a:t>
            </a:r>
          </a:p>
        </p:txBody>
      </p:sp>
      <p:sp>
        <p:nvSpPr>
          <p:cNvPr id="4" name="TextBox 3">
            <a:extLst>
              <a:ext uri="{FF2B5EF4-FFF2-40B4-BE49-F238E27FC236}">
                <a16:creationId xmlns:a16="http://schemas.microsoft.com/office/drawing/2014/main" id="{8D6330AD-E93C-C749-D1E0-92700D68BCC7}"/>
              </a:ext>
            </a:extLst>
          </p:cNvPr>
          <p:cNvSpPr txBox="1"/>
          <p:nvPr/>
        </p:nvSpPr>
        <p:spPr>
          <a:xfrm>
            <a:off x="6843252" y="6032839"/>
            <a:ext cx="2038132" cy="646331"/>
          </a:xfrm>
          <a:prstGeom prst="rect">
            <a:avLst/>
          </a:prstGeom>
          <a:noFill/>
        </p:spPr>
        <p:txBody>
          <a:bodyPr wrap="square" rtlCol="0">
            <a:spAutoFit/>
          </a:bodyPr>
          <a:lstStyle/>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3723109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BB60892-8E03-4E78-9182-A45EF862A379}"/>
              </a:ext>
            </a:extLst>
          </p:cNvPr>
          <p:cNvGraphicFramePr>
            <a:graphicFrameLocks noGrp="1"/>
          </p:cNvGraphicFramePr>
          <p:nvPr>
            <p:ph idx="1"/>
            <p:extLst>
              <p:ext uri="{D42A27DB-BD31-4B8C-83A1-F6EECF244321}">
                <p14:modId xmlns:p14="http://schemas.microsoft.com/office/powerpoint/2010/main" val="2409827693"/>
              </p:ext>
            </p:extLst>
          </p:nvPr>
        </p:nvGraphicFramePr>
        <p:xfrm>
          <a:off x="301842" y="1120877"/>
          <a:ext cx="8540318" cy="5282402"/>
        </p:xfrm>
        <a:graphic>
          <a:graphicData uri="http://schemas.openxmlformats.org/drawingml/2006/table">
            <a:tbl>
              <a:tblPr firstRow="1" firstCol="1" bandRow="1">
                <a:tableStyleId>{21E4AEA4-8DFA-4A89-87EB-49C32662AFE0}</a:tableStyleId>
              </a:tblPr>
              <a:tblGrid>
                <a:gridCol w="388210">
                  <a:extLst>
                    <a:ext uri="{9D8B030D-6E8A-4147-A177-3AD203B41FA5}">
                      <a16:colId xmlns:a16="http://schemas.microsoft.com/office/drawing/2014/main" val="1065581761"/>
                    </a:ext>
                  </a:extLst>
                </a:gridCol>
                <a:gridCol w="4376972">
                  <a:extLst>
                    <a:ext uri="{9D8B030D-6E8A-4147-A177-3AD203B41FA5}">
                      <a16:colId xmlns:a16="http://schemas.microsoft.com/office/drawing/2014/main" val="3020752971"/>
                    </a:ext>
                  </a:extLst>
                </a:gridCol>
                <a:gridCol w="3775136">
                  <a:extLst>
                    <a:ext uri="{9D8B030D-6E8A-4147-A177-3AD203B41FA5}">
                      <a16:colId xmlns:a16="http://schemas.microsoft.com/office/drawing/2014/main" val="3720859189"/>
                    </a:ext>
                  </a:extLst>
                </a:gridCol>
              </a:tblGrid>
              <a:tr h="650126">
                <a:tc>
                  <a:txBody>
                    <a:bodyPr/>
                    <a:lstStyle/>
                    <a:p>
                      <a:pPr algn="l"/>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pPr algn="l"/>
                      <a:r>
                        <a:rPr lang="en-US" sz="1600" dirty="0">
                          <a:solidFill>
                            <a:schemeClr val="bg1"/>
                          </a:solidFill>
                          <a:effectLst/>
                        </a:rPr>
                        <a:t>Programme</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pPr algn="l"/>
                      <a:r>
                        <a:rPr lang="en-US" sz="1600" dirty="0">
                          <a:solidFill>
                            <a:schemeClr val="bg1"/>
                          </a:solidFill>
                          <a:effectLst/>
                        </a:rPr>
                        <a:t>Speakers</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543795017"/>
                  </a:ext>
                </a:extLst>
              </a:tr>
              <a:tr h="650126">
                <a:tc>
                  <a:txBody>
                    <a:bodyPr/>
                    <a:lstStyle/>
                    <a:p>
                      <a:pPr algn="ctr"/>
                      <a:r>
                        <a:rPr lang="en-US" sz="1600" dirty="0">
                          <a:solidFill>
                            <a:schemeClr val="bg1"/>
                          </a:solidFill>
                          <a:effectLst/>
                        </a:rPr>
                        <a:t>1</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Welcome and Introduction</a:t>
                      </a:r>
                    </a:p>
                    <a:p>
                      <a:r>
                        <a:rPr lang="en-GB" sz="1600" dirty="0">
                          <a:solidFill>
                            <a:srgbClr val="01603E"/>
                          </a:solidFill>
                          <a:effectLst/>
                          <a:hlinkClick r:id="rId2">
                            <a:extLst>
                              <a:ext uri="{A12FA001-AC4F-418D-AE19-62706E023703}">
                                <ahyp:hlinkClr xmlns:ahyp="http://schemas.microsoft.com/office/drawing/2018/hyperlinkcolor" val="tx"/>
                              </a:ext>
                            </a:extLst>
                          </a:hlinkClick>
                        </a:rPr>
                        <a:t>@NormanLamb</a:t>
                      </a:r>
                      <a:endParaRPr lang="en-GB" sz="1600" dirty="0">
                        <a:solidFill>
                          <a:srgbClr val="01603E"/>
                        </a:solidFill>
                        <a:effectLst/>
                      </a:endParaRPr>
                    </a:p>
                  </a:txBody>
                  <a:tcPr marL="44962" marR="44962" marT="0" marB="0" anchor="ctr"/>
                </a:tc>
                <a:tc>
                  <a:txBody>
                    <a:bodyPr/>
                    <a:lstStyle/>
                    <a:p>
                      <a:r>
                        <a:rPr lang="en-GB" sz="1600" b="1" dirty="0">
                          <a:solidFill>
                            <a:srgbClr val="575756"/>
                          </a:solidFill>
                          <a:effectLst/>
                        </a:rPr>
                        <a:t>Sir Norman Lamb, </a:t>
                      </a:r>
                      <a:r>
                        <a:rPr lang="en-GB" sz="1600" b="0" dirty="0">
                          <a:solidFill>
                            <a:srgbClr val="575756"/>
                          </a:solidFill>
                          <a:effectLst/>
                        </a:rPr>
                        <a:t>South London and Maudsley NHS Foundation Trust</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3185882224"/>
                  </a:ext>
                </a:extLst>
              </a:tr>
              <a:tr h="714347">
                <a:tc>
                  <a:txBody>
                    <a:bodyPr/>
                    <a:lstStyle/>
                    <a:p>
                      <a:pPr algn="ctr"/>
                      <a:r>
                        <a:rPr lang="en-US" sz="1600" dirty="0">
                          <a:solidFill>
                            <a:schemeClr val="bg1"/>
                          </a:solidFill>
                          <a:effectLst/>
                        </a:rPr>
                        <a:t>2</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Introduction to the WHO Guidance and Overview</a:t>
                      </a:r>
                    </a:p>
                    <a:p>
                      <a:r>
                        <a:rPr lang="en-GB" sz="1600" u="sng" dirty="0">
                          <a:solidFill>
                            <a:srgbClr val="01603E"/>
                          </a:solidFill>
                          <a:effectLst/>
                          <a:hlinkClick r:id="rId3">
                            <a:extLst>
                              <a:ext uri="{A12FA001-AC4F-418D-AE19-62706E023703}">
                                <ahyp:hlinkClr xmlns:ahyp="http://schemas.microsoft.com/office/drawing/2018/hyperlinkcolor" val="tx"/>
                              </a:ext>
                            </a:extLst>
                          </a:hlinkClick>
                        </a:rPr>
                        <a:t>@WHO</a:t>
                      </a:r>
                      <a:r>
                        <a:rPr lang="en-GB" sz="1600" dirty="0">
                          <a:solidFill>
                            <a:srgbClr val="01603E"/>
                          </a:solidFill>
                          <a:effectLst/>
                        </a:rPr>
                        <a:t> </a:t>
                      </a:r>
                      <a:r>
                        <a:rPr lang="en-GB" sz="1600" u="sng" dirty="0">
                          <a:solidFill>
                            <a:srgbClr val="01603E"/>
                          </a:solidFill>
                          <a:effectLst/>
                          <a:hlinkClick r:id="rId4">
                            <a:extLst>
                              <a:ext uri="{A12FA001-AC4F-418D-AE19-62706E023703}">
                                <ahyp:hlinkClr xmlns:ahyp="http://schemas.microsoft.com/office/drawing/2018/hyperlinkcolor" val="tx"/>
                              </a:ext>
                            </a:extLst>
                          </a:hlinkClick>
                        </a:rPr>
                        <a:t>@MichelleFunk3</a:t>
                      </a:r>
                      <a:endParaRPr lang="en-GB" sz="1600" dirty="0">
                        <a:solidFill>
                          <a:srgbClr val="01603E"/>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b="1" dirty="0">
                          <a:solidFill>
                            <a:srgbClr val="575756"/>
                          </a:solidFill>
                          <a:effectLst/>
                        </a:rPr>
                        <a:t>Dr Michelle Funk, </a:t>
                      </a:r>
                      <a:r>
                        <a:rPr lang="en-GB" sz="1600" dirty="0">
                          <a:solidFill>
                            <a:srgbClr val="575756"/>
                          </a:solidFill>
                          <a:effectLst/>
                        </a:rPr>
                        <a:t>World Health Organization</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2558412604"/>
                  </a:ext>
                </a:extLst>
              </a:tr>
              <a:tr h="650126">
                <a:tc>
                  <a:txBody>
                    <a:bodyPr/>
                    <a:lstStyle/>
                    <a:p>
                      <a:pPr algn="ctr"/>
                      <a:r>
                        <a:rPr lang="en-US" sz="1600" dirty="0">
                          <a:solidFill>
                            <a:schemeClr val="bg1"/>
                          </a:solidFill>
                          <a:effectLst/>
                          <a:latin typeface="+mn-lt"/>
                          <a:ea typeface="Cambria" panose="02040503050406030204" pitchFamily="18" charset="0"/>
                          <a:cs typeface="Times New Roman" panose="02020603050405020304" pitchFamily="18" charset="0"/>
                        </a:rPr>
                        <a:t>3</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KeyRing Living Support Networks</a:t>
                      </a:r>
                    </a:p>
                    <a:p>
                      <a:r>
                        <a:rPr lang="en-GB" sz="1600" u="sng" dirty="0">
                          <a:solidFill>
                            <a:srgbClr val="01603E"/>
                          </a:solidFill>
                          <a:effectLst/>
                          <a:hlinkClick r:id="rId5">
                            <a:extLst>
                              <a:ext uri="{A12FA001-AC4F-418D-AE19-62706E023703}">
                                <ahyp:hlinkClr xmlns:ahyp="http://schemas.microsoft.com/office/drawing/2018/hyperlinkcolor" val="tx"/>
                              </a:ext>
                            </a:extLst>
                          </a:hlinkClick>
                        </a:rPr>
                        <a:t>@KeyRingLiving</a:t>
                      </a:r>
                      <a:r>
                        <a:rPr lang="en-GB" sz="1600" dirty="0">
                          <a:solidFill>
                            <a:srgbClr val="01603E"/>
                          </a:solidFill>
                          <a:effectLst/>
                        </a:rPr>
                        <a:t> </a:t>
                      </a:r>
                      <a:r>
                        <a:rPr lang="en-GB" sz="1600" u="sng" dirty="0">
                          <a:solidFill>
                            <a:srgbClr val="01603E"/>
                          </a:solidFill>
                          <a:effectLst/>
                          <a:hlinkClick r:id="rId6">
                            <a:extLst>
                              <a:ext uri="{A12FA001-AC4F-418D-AE19-62706E023703}">
                                <ahyp:hlinkClr xmlns:ahyp="http://schemas.microsoft.com/office/drawing/2018/hyperlinkcolor" val="tx"/>
                              </a:ext>
                            </a:extLst>
                          </a:hlinkClick>
                        </a:rPr>
                        <a:t>@KarynAtKeyRing</a:t>
                      </a:r>
                      <a:endParaRPr lang="en-GB" sz="1600" dirty="0">
                        <a:solidFill>
                          <a:srgbClr val="01603E"/>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b="1" dirty="0">
                          <a:solidFill>
                            <a:srgbClr val="575756"/>
                          </a:solidFill>
                          <a:effectLst/>
                        </a:rPr>
                        <a:t>Karyn Kirkpatrick and Luke Entwistle</a:t>
                      </a:r>
                      <a:r>
                        <a:rPr lang="en-GB" sz="1600" dirty="0">
                          <a:solidFill>
                            <a:srgbClr val="575756"/>
                          </a:solidFill>
                          <a:effectLst/>
                        </a:rPr>
                        <a:t>, KeyRing Living Support Networks</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2164270900"/>
                  </a:ext>
                </a:extLst>
              </a:tr>
              <a:tr h="650126">
                <a:tc>
                  <a:txBody>
                    <a:bodyPr/>
                    <a:lstStyle/>
                    <a:p>
                      <a:pPr algn="ctr"/>
                      <a:r>
                        <a:rPr lang="en-US" sz="1600" dirty="0">
                          <a:solidFill>
                            <a:schemeClr val="bg1"/>
                          </a:solidFill>
                          <a:effectLst/>
                          <a:latin typeface="+mn-lt"/>
                          <a:ea typeface="Cambria" panose="02040503050406030204" pitchFamily="18" charset="0"/>
                          <a:cs typeface="Times New Roman" panose="02020603050405020304" pitchFamily="18" charset="0"/>
                        </a:rPr>
                        <a:t>4</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latin typeface="+mn-lt"/>
                          <a:ea typeface="Cambria" panose="02040503050406030204" pitchFamily="18" charset="0"/>
                          <a:cs typeface="Times New Roman" panose="02020603050405020304" pitchFamily="18" charset="0"/>
                        </a:rPr>
                        <a:t>Shared Lives Plus</a:t>
                      </a:r>
                    </a:p>
                    <a:p>
                      <a:r>
                        <a:rPr lang="en-GB" sz="1600" dirty="0">
                          <a:solidFill>
                            <a:srgbClr val="01603E"/>
                          </a:solidFill>
                          <a:effectLst/>
                          <a:latin typeface="+mn-lt"/>
                          <a:ea typeface="Cambria" panose="020405030504060302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@SharedLivesPlus</a:t>
                      </a:r>
                      <a:r>
                        <a:rPr lang="en-GB" sz="1600" dirty="0">
                          <a:solidFill>
                            <a:srgbClr val="01603E"/>
                          </a:solidFill>
                          <a:effectLst/>
                          <a:latin typeface="+mn-lt"/>
                          <a:ea typeface="Cambria" panose="02040503050406030204" pitchFamily="18" charset="0"/>
                          <a:cs typeface="Times New Roman" panose="02020603050405020304" pitchFamily="18" charset="0"/>
                        </a:rPr>
                        <a:t> </a:t>
                      </a:r>
                    </a:p>
                  </a:txBody>
                  <a:tcPr marL="44962" marR="44962" marT="0" marB="0" anchor="ctr"/>
                </a:tc>
                <a:tc>
                  <a:txBody>
                    <a:bodyPr/>
                    <a:lstStyle/>
                    <a:p>
                      <a:r>
                        <a:rPr lang="en-GB" sz="1600" b="1" dirty="0">
                          <a:solidFill>
                            <a:srgbClr val="575756"/>
                          </a:solidFill>
                          <a:effectLst/>
                        </a:rPr>
                        <a:t>Jayne Wilson, Emma Jenkins and Sam Temby, </a:t>
                      </a:r>
                      <a:r>
                        <a:rPr lang="en-GB" sz="1600" b="0" dirty="0">
                          <a:solidFill>
                            <a:srgbClr val="575756"/>
                          </a:solidFill>
                          <a:effectLst/>
                        </a:rPr>
                        <a:t>Shared Lives Plus</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1754881192"/>
                  </a:ext>
                </a:extLst>
              </a:tr>
              <a:tr h="650126">
                <a:tc>
                  <a:txBody>
                    <a:bodyPr/>
                    <a:lstStyle/>
                    <a:p>
                      <a:pPr algn="ctr"/>
                      <a:r>
                        <a:rPr lang="en-GB" sz="1600" dirty="0">
                          <a:solidFill>
                            <a:schemeClr val="bg1"/>
                          </a:solidFill>
                          <a:effectLst/>
                          <a:latin typeface="+mn-lt"/>
                          <a:ea typeface="Cambria" panose="02040503050406030204" pitchFamily="18" charset="0"/>
                          <a:cs typeface="Times New Roman" panose="02020603050405020304" pitchFamily="18" charset="0"/>
                        </a:rPr>
                        <a:t>5</a:t>
                      </a:r>
                    </a:p>
                  </a:txBody>
                  <a:tcPr marL="44962" marR="44962" marT="0" marB="0" anchor="ctr"/>
                </a:tc>
                <a:tc>
                  <a:txBody>
                    <a:bodyPr/>
                    <a:lstStyle/>
                    <a:p>
                      <a:r>
                        <a:rPr lang="en-GB" sz="1600" dirty="0">
                          <a:solidFill>
                            <a:srgbClr val="575756"/>
                          </a:solidFill>
                          <a:effectLst/>
                          <a:latin typeface="+mn-lt"/>
                          <a:ea typeface="Cambria" panose="02040503050406030204" pitchFamily="18" charset="0"/>
                          <a:cs typeface="Times New Roman" panose="02020603050405020304" pitchFamily="18" charset="0"/>
                        </a:rPr>
                        <a:t>Missing Link</a:t>
                      </a:r>
                    </a:p>
                    <a:p>
                      <a:r>
                        <a:rPr lang="en-GB" sz="1600" dirty="0">
                          <a:solidFill>
                            <a:srgbClr val="01603E"/>
                          </a:solidFill>
                          <a:effectLst/>
                          <a:latin typeface="+mn-lt"/>
                          <a:ea typeface="Cambria" panose="020405030504060302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@MissingLink_MLH</a:t>
                      </a:r>
                      <a:endParaRPr lang="en-GB" sz="1600" dirty="0">
                        <a:solidFill>
                          <a:srgbClr val="01603E"/>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b="1" dirty="0">
                          <a:solidFill>
                            <a:srgbClr val="575756"/>
                          </a:solidFill>
                          <a:effectLst/>
                          <a:latin typeface="+mn-lt"/>
                          <a:ea typeface="Cambria" panose="02040503050406030204" pitchFamily="18" charset="0"/>
                          <a:cs typeface="Times New Roman" panose="02020603050405020304" pitchFamily="18" charset="0"/>
                        </a:rPr>
                        <a:t>Sara Gray and Tracey Stinchcombe, </a:t>
                      </a:r>
                      <a:r>
                        <a:rPr lang="en-GB" sz="1600" dirty="0">
                          <a:solidFill>
                            <a:srgbClr val="575756"/>
                          </a:solidFill>
                          <a:effectLst/>
                          <a:latin typeface="+mn-lt"/>
                          <a:ea typeface="Cambria" panose="02040503050406030204" pitchFamily="18" charset="0"/>
                          <a:cs typeface="Times New Roman" panose="02020603050405020304" pitchFamily="18" charset="0"/>
                        </a:rPr>
                        <a:t>Missing Link</a:t>
                      </a:r>
                    </a:p>
                  </a:txBody>
                  <a:tcPr marL="44962" marR="44962" marT="0" marB="0" anchor="ctr"/>
                </a:tc>
                <a:extLst>
                  <a:ext uri="{0D108BD9-81ED-4DB2-BD59-A6C34878D82A}">
                    <a16:rowId xmlns:a16="http://schemas.microsoft.com/office/drawing/2014/main" val="4148686228"/>
                  </a:ext>
                </a:extLst>
              </a:tr>
              <a:tr h="650126">
                <a:tc>
                  <a:txBody>
                    <a:bodyPr/>
                    <a:lstStyle/>
                    <a:p>
                      <a:pPr algn="ctr"/>
                      <a:r>
                        <a:rPr lang="en-US" sz="1600" dirty="0">
                          <a:solidFill>
                            <a:schemeClr val="bg1"/>
                          </a:solidFill>
                          <a:effectLst/>
                          <a:latin typeface="+mn-lt"/>
                          <a:ea typeface="Cambria" panose="02040503050406030204" pitchFamily="18" charset="0"/>
                          <a:cs typeface="Times New Roman" panose="02020603050405020304" pitchFamily="18" charset="0"/>
                        </a:rPr>
                        <a:t>6</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Discussion</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All</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1770046691"/>
                  </a:ext>
                </a:extLst>
              </a:tr>
              <a:tr h="650126">
                <a:tc>
                  <a:txBody>
                    <a:bodyPr/>
                    <a:lstStyle/>
                    <a:p>
                      <a:pPr algn="ctr"/>
                      <a:r>
                        <a:rPr lang="en-US" sz="1600" dirty="0">
                          <a:solidFill>
                            <a:schemeClr val="bg1"/>
                          </a:solidFill>
                          <a:effectLst/>
                          <a:latin typeface="+mn-lt"/>
                          <a:ea typeface="Cambria" panose="02040503050406030204" pitchFamily="18" charset="0"/>
                          <a:cs typeface="Times New Roman" panose="02020603050405020304" pitchFamily="18" charset="0"/>
                        </a:rPr>
                        <a:t>7</a:t>
                      </a:r>
                      <a:endParaRPr lang="en-GB" sz="1600" dirty="0">
                        <a:solidFill>
                          <a:schemeClr val="bg1"/>
                        </a:solidFill>
                        <a:effectLst/>
                        <a:latin typeface="+mn-lt"/>
                        <a:ea typeface="Cambria" panose="02040503050406030204" pitchFamily="18" charset="0"/>
                        <a:cs typeface="Times New Roman" panose="02020603050405020304" pitchFamily="18" charset="0"/>
                      </a:endParaRPr>
                    </a:p>
                  </a:txBody>
                  <a:tcPr marL="44962" marR="44962" marT="0" marB="0" anchor="ctr"/>
                </a:tc>
                <a:tc>
                  <a:txBody>
                    <a:bodyPr/>
                    <a:lstStyle/>
                    <a:p>
                      <a:r>
                        <a:rPr lang="en-GB" sz="1600" dirty="0">
                          <a:solidFill>
                            <a:srgbClr val="575756"/>
                          </a:solidFill>
                          <a:effectLst/>
                        </a:rPr>
                        <a:t>Close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a:solidFill>
                            <a:srgbClr val="01603E"/>
                          </a:solidFill>
                          <a:effectLst/>
                          <a:hlinkClick r:id="rId2">
                            <a:extLst>
                              <a:ext uri="{A12FA001-AC4F-418D-AE19-62706E023703}">
                                <ahyp:hlinkClr xmlns:ahyp="http://schemas.microsoft.com/office/drawing/2018/hyperlinkcolor" val="tx"/>
                              </a:ext>
                            </a:extLst>
                          </a:hlinkClick>
                        </a:rPr>
                        <a:t>@NormanLamb</a:t>
                      </a:r>
                      <a:endParaRPr lang="en-GB" sz="1600" dirty="0">
                        <a:solidFill>
                          <a:srgbClr val="01603E"/>
                        </a:solidFill>
                        <a:effectLst/>
                      </a:endParaRPr>
                    </a:p>
                  </a:txBody>
                  <a:tcPr marL="44962" marR="44962" marT="0" marB="0" anchor="ctr"/>
                </a:tc>
                <a:tc>
                  <a:txBody>
                    <a:bodyPr/>
                    <a:lstStyle/>
                    <a:p>
                      <a:r>
                        <a:rPr lang="en-GB" sz="1600" b="1" dirty="0">
                          <a:solidFill>
                            <a:srgbClr val="575756"/>
                          </a:solidFill>
                          <a:effectLst/>
                        </a:rPr>
                        <a:t>Sir Norman Lamb, </a:t>
                      </a:r>
                      <a:r>
                        <a:rPr lang="en-GB" sz="1600" b="0" dirty="0">
                          <a:solidFill>
                            <a:srgbClr val="575756"/>
                          </a:solidFill>
                          <a:effectLst/>
                        </a:rPr>
                        <a:t>South London and Maudsley NHS Foundation Trust</a:t>
                      </a:r>
                      <a:endParaRPr lang="en-GB" sz="1600" dirty="0">
                        <a:solidFill>
                          <a:srgbClr val="575756"/>
                        </a:solidFill>
                        <a:effectLst/>
                        <a:latin typeface="+mn-lt"/>
                        <a:ea typeface="Cambria" panose="02040503050406030204" pitchFamily="18" charset="0"/>
                        <a:cs typeface="Times New Roman" panose="02020603050405020304" pitchFamily="18" charset="0"/>
                      </a:endParaRPr>
                    </a:p>
                  </a:txBody>
                  <a:tcPr marL="44962" marR="44962" marT="0" marB="0" anchor="ctr"/>
                </a:tc>
                <a:extLst>
                  <a:ext uri="{0D108BD9-81ED-4DB2-BD59-A6C34878D82A}">
                    <a16:rowId xmlns:a16="http://schemas.microsoft.com/office/drawing/2014/main" val="3656227516"/>
                  </a:ext>
                </a:extLst>
              </a:tr>
            </a:tbl>
          </a:graphicData>
        </a:graphic>
      </p:graphicFrame>
    </p:spTree>
    <p:extLst>
      <p:ext uri="{BB962C8B-B14F-4D97-AF65-F5344CB8AC3E}">
        <p14:creationId xmlns:p14="http://schemas.microsoft.com/office/powerpoint/2010/main" val="4068616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Welcome and Introduction</a:t>
            </a:r>
          </a:p>
        </p:txBody>
      </p:sp>
      <p:sp>
        <p:nvSpPr>
          <p:cNvPr id="3" name="Subtitle 2"/>
          <p:cNvSpPr>
            <a:spLocks noGrp="1"/>
          </p:cNvSpPr>
          <p:nvPr>
            <p:ph type="subTitle" idx="1"/>
          </p:nvPr>
        </p:nvSpPr>
        <p:spPr/>
        <p:txBody>
          <a:bodyPr/>
          <a:lstStyle/>
          <a:p>
            <a:r>
              <a:rPr lang="en-US" dirty="0">
                <a:solidFill>
                  <a:schemeClr val="bg1"/>
                </a:solidFill>
              </a:rPr>
              <a:t>Sir Norman lamb</a:t>
            </a:r>
            <a:endParaRPr lang="en-US" dirty="0"/>
          </a:p>
        </p:txBody>
      </p:sp>
      <p:sp>
        <p:nvSpPr>
          <p:cNvPr id="4" name="TextBox 3">
            <a:extLst>
              <a:ext uri="{FF2B5EF4-FFF2-40B4-BE49-F238E27FC236}">
                <a16:creationId xmlns:a16="http://schemas.microsoft.com/office/drawing/2014/main" id="{31A1ECA9-8489-4BCD-8E81-8D15F9A2654E}"/>
              </a:ext>
            </a:extLst>
          </p:cNvPr>
          <p:cNvSpPr txBox="1"/>
          <p:nvPr/>
        </p:nvSpPr>
        <p:spPr>
          <a:xfrm>
            <a:off x="6960093" y="5681263"/>
            <a:ext cx="2116600" cy="923330"/>
          </a:xfrm>
          <a:prstGeom prst="rect">
            <a:avLst/>
          </a:prstGeom>
          <a:noFill/>
        </p:spPr>
        <p:txBody>
          <a:bodyPr wrap="square" rtlCol="0">
            <a:spAutoFit/>
          </a:bodyPr>
          <a:lstStyle/>
          <a:p>
            <a:r>
              <a:rPr lang="en-GB" b="1" dirty="0">
                <a:solidFill>
                  <a:srgbClr val="D25515"/>
                </a:solidFill>
                <a:latin typeface="Raleway" panose="020B0003030101060003" pitchFamily="34" charset="0"/>
              </a:rPr>
              <a:t>@NormanLamb</a:t>
            </a:r>
          </a:p>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654058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Dr Michelle Funk</a:t>
            </a:r>
          </a:p>
        </p:txBody>
      </p:sp>
      <p:sp>
        <p:nvSpPr>
          <p:cNvPr id="3" name="Subtitle 2"/>
          <p:cNvSpPr>
            <a:spLocks noGrp="1"/>
          </p:cNvSpPr>
          <p:nvPr>
            <p:ph type="subTitle" idx="1"/>
          </p:nvPr>
        </p:nvSpPr>
        <p:spPr/>
        <p:txBody>
          <a:bodyPr/>
          <a:lstStyle/>
          <a:p>
            <a:r>
              <a:rPr lang="en-US" dirty="0">
                <a:solidFill>
                  <a:schemeClr val="bg1"/>
                </a:solidFill>
              </a:rPr>
              <a:t>World Health Organization</a:t>
            </a:r>
            <a:endParaRPr lang="en-US" dirty="0"/>
          </a:p>
        </p:txBody>
      </p:sp>
      <p:sp>
        <p:nvSpPr>
          <p:cNvPr id="4" name="TextBox 3">
            <a:extLst>
              <a:ext uri="{FF2B5EF4-FFF2-40B4-BE49-F238E27FC236}">
                <a16:creationId xmlns:a16="http://schemas.microsoft.com/office/drawing/2014/main" id="{31A1ECA9-8489-4BCD-8E81-8D15F9A2654E}"/>
              </a:ext>
            </a:extLst>
          </p:cNvPr>
          <p:cNvSpPr txBox="1"/>
          <p:nvPr/>
        </p:nvSpPr>
        <p:spPr>
          <a:xfrm>
            <a:off x="6960093" y="5553444"/>
            <a:ext cx="2116600" cy="1200329"/>
          </a:xfrm>
          <a:prstGeom prst="rect">
            <a:avLst/>
          </a:prstGeom>
          <a:noFill/>
        </p:spPr>
        <p:txBody>
          <a:bodyPr wrap="square" rtlCol="0">
            <a:spAutoFit/>
          </a:bodyPr>
          <a:lstStyle/>
          <a:p>
            <a:r>
              <a:rPr lang="en-GB" b="1" dirty="0">
                <a:solidFill>
                  <a:srgbClr val="D25515"/>
                </a:solidFill>
                <a:latin typeface="Raleway" panose="020B0003030101060003" pitchFamily="34" charset="0"/>
              </a:rPr>
              <a:t>@WHO</a:t>
            </a:r>
          </a:p>
          <a:p>
            <a:r>
              <a:rPr lang="en-GB" b="1" dirty="0">
                <a:solidFill>
                  <a:srgbClr val="D25515"/>
                </a:solidFill>
                <a:latin typeface="Raleway" panose="020B0003030101060003" pitchFamily="34" charset="0"/>
              </a:rPr>
              <a:t>@MichelleFunk3</a:t>
            </a:r>
          </a:p>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403271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988451-F547-468B-BFD4-35308600B027}"/>
              </a:ext>
            </a:extLst>
          </p:cNvPr>
          <p:cNvPicPr>
            <a:picLocks noChangeAspect="1"/>
          </p:cNvPicPr>
          <p:nvPr/>
        </p:nvPicPr>
        <p:blipFill>
          <a:blip r:embed="rId3"/>
          <a:stretch>
            <a:fillRect/>
          </a:stretch>
        </p:blipFill>
        <p:spPr>
          <a:xfrm>
            <a:off x="0" y="20256"/>
            <a:ext cx="9144000" cy="68174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8EDAB4-F190-4906-E4B7-AF09F2FEFF11}"/>
              </a:ext>
            </a:extLst>
          </p:cNvPr>
          <p:cNvPicPr>
            <a:picLocks noChangeAspect="1"/>
          </p:cNvPicPr>
          <p:nvPr/>
        </p:nvPicPr>
        <p:blipFill>
          <a:blip r:embed="rId3"/>
          <a:stretch>
            <a:fillRect/>
          </a:stretch>
        </p:blipFill>
        <p:spPr>
          <a:xfrm>
            <a:off x="0" y="-1449"/>
            <a:ext cx="9144000" cy="6860898"/>
          </a:xfrm>
          <a:prstGeom prst="rect">
            <a:avLst/>
          </a:prstGeom>
        </p:spPr>
      </p:pic>
    </p:spTree>
    <p:extLst>
      <p:ext uri="{BB962C8B-B14F-4D97-AF65-F5344CB8AC3E}">
        <p14:creationId xmlns:p14="http://schemas.microsoft.com/office/powerpoint/2010/main" val="3559969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244D0C-C44F-402A-ADFA-4D5983852A25}"/>
              </a:ext>
            </a:extLst>
          </p:cNvPr>
          <p:cNvSpPr>
            <a:spLocks noGrp="1"/>
          </p:cNvSpPr>
          <p:nvPr>
            <p:ph type="sldNum" sz="quarter" idx="12"/>
          </p:nvPr>
        </p:nvSpPr>
        <p:spPr/>
        <p:txBody>
          <a:bodyPr/>
          <a:lstStyle/>
          <a:p>
            <a:fld id="{DA4B3278-631C-41C2-AF33-9CD77602E6D6}" type="slidenum">
              <a:rPr lang="en-GB" smtClean="0"/>
              <a:t>7</a:t>
            </a:fld>
            <a:endParaRPr lang="en-GB" dirty="0"/>
          </a:p>
        </p:txBody>
      </p:sp>
      <p:sp>
        <p:nvSpPr>
          <p:cNvPr id="5" name="Rectangle 7">
            <a:extLst>
              <a:ext uri="{FF2B5EF4-FFF2-40B4-BE49-F238E27FC236}">
                <a16:creationId xmlns:a16="http://schemas.microsoft.com/office/drawing/2014/main" id="{53CEED83-3F81-79E8-4302-BF9932DA7B20}"/>
              </a:ext>
            </a:extLst>
          </p:cNvPr>
          <p:cNvSpPr>
            <a:spLocks noChangeArrowheads="1"/>
          </p:cNvSpPr>
          <p:nvPr/>
        </p:nvSpPr>
        <p:spPr bwMode="auto">
          <a:xfrm>
            <a:off x="-14400" y="-14289"/>
            <a:ext cx="9180000" cy="1260000"/>
          </a:xfrm>
          <a:prstGeom prst="rect">
            <a:avLst/>
          </a:prstGeom>
          <a:solidFill>
            <a:srgbClr val="4472C4"/>
          </a:solidFill>
          <a:ln>
            <a:noFill/>
          </a:ln>
          <a:effectLst>
            <a:outerShdw blurRad="50800" dist="76200" dir="5400000" algn="ctr" rotWithShape="0">
              <a:schemeClr val="tx1">
                <a:alpha val="40000"/>
              </a:schemeClr>
            </a:outerShdw>
          </a:effectLst>
        </p:spPr>
        <p:txBody>
          <a:bodyPr wrap="square" tIns="108000" rIns="720000" bIns="216000" anchor="ctr" anchorCtr="0">
            <a:no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a:spcBef>
                <a:spcPct val="0"/>
              </a:spcBef>
              <a:buFontTx/>
              <a:buNone/>
            </a:pPr>
            <a:r>
              <a:rPr lang="en-US" altLang="en-US" sz="2400" b="1" dirty="0">
                <a:solidFill>
                  <a:schemeClr val="bg1"/>
                </a:solidFill>
                <a:latin typeface="Ebrima"/>
              </a:rPr>
              <a:t>What needs to change?</a:t>
            </a:r>
            <a:r>
              <a:rPr lang="en-US" altLang="en-US" sz="2000" b="1" dirty="0">
                <a:solidFill>
                  <a:schemeClr val="bg1"/>
                </a:solidFill>
                <a:latin typeface="Ebrima"/>
              </a:rPr>
              <a:t>   </a:t>
            </a:r>
            <a:endParaRPr lang="en-US" sz="2300" b="1" dirty="0">
              <a:solidFill>
                <a:schemeClr val="bg1"/>
              </a:solidFill>
              <a:latin typeface="Ebrima" panose="02000000000000000000" pitchFamily="2" charset="0"/>
              <a:ea typeface="Ebrima" panose="02000000000000000000" pitchFamily="2" charset="0"/>
              <a:cs typeface="Ebrima" panose="02000000000000000000" pitchFamily="2" charset="0"/>
            </a:endParaRPr>
          </a:p>
        </p:txBody>
      </p:sp>
      <p:pic>
        <p:nvPicPr>
          <p:cNvPr id="6" name="Picture 3">
            <a:extLst>
              <a:ext uri="{FF2B5EF4-FFF2-40B4-BE49-F238E27FC236}">
                <a16:creationId xmlns:a16="http://schemas.microsoft.com/office/drawing/2014/main" id="{5FF80787-11F5-4C21-92AF-0CC8F1056AF1}"/>
              </a:ext>
            </a:extLst>
          </p:cNvPr>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0" y="0"/>
            <a:ext cx="1302888" cy="1076400"/>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25400" algn="ctr">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pic>
      <p:sp>
        <p:nvSpPr>
          <p:cNvPr id="10" name="TextBox 1">
            <a:extLst>
              <a:ext uri="{FF2B5EF4-FFF2-40B4-BE49-F238E27FC236}">
                <a16:creationId xmlns:a16="http://schemas.microsoft.com/office/drawing/2014/main" id="{79423398-B4FE-F9F8-29EC-0ECB2F40B15F}"/>
              </a:ext>
            </a:extLst>
          </p:cNvPr>
          <p:cNvSpPr txBox="1"/>
          <p:nvPr/>
        </p:nvSpPr>
        <p:spPr>
          <a:xfrm>
            <a:off x="720000" y="1742848"/>
            <a:ext cx="8083758" cy="4502130"/>
          </a:xfrm>
          <a:prstGeom prst="rect">
            <a:avLst/>
          </a:prstGeom>
          <a:noFill/>
        </p:spPr>
        <p:txBody>
          <a:bodyPr wrap="square" rtlCol="0">
            <a:spAutoFit/>
          </a:bodyPr>
          <a:lstStyle/>
          <a:p>
            <a:pPr marL="342900" marR="0" lvl="0" indent="-342900">
              <a:lnSpc>
                <a:spcPct val="107000"/>
              </a:lnSpc>
              <a:spcBef>
                <a:spcPts val="0"/>
              </a:spcBef>
              <a:spcAft>
                <a:spcPts val="800"/>
              </a:spcAft>
              <a:buFont typeface="Wingdings" pitchFamily="2" charset="2"/>
              <a:buChar char="Ø"/>
              <a:tabLst>
                <a:tab pos="2286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radical transformation of mental health system and services</a:t>
            </a:r>
          </a:p>
          <a:p>
            <a:pPr marL="342900" marR="0" lvl="0" indent="-342900">
              <a:lnSpc>
                <a:spcPct val="107000"/>
              </a:lnSpc>
              <a:spcBef>
                <a:spcPts val="0"/>
              </a:spcBef>
              <a:spcAft>
                <a:spcPts val="800"/>
              </a:spcAft>
              <a:buFont typeface="Wingdings" pitchFamily="2" charset="2"/>
              <a:buChar char="Ø"/>
              <a:tabLst>
                <a:tab pos="228600" algn="l"/>
              </a:tabLst>
            </a:pPr>
            <a:r>
              <a:rPr lang="en-GB" sz="2000" dirty="0">
                <a:latin typeface="Calibri" panose="020F0502020204030204" pitchFamily="34" charset="0"/>
                <a:ea typeface="Times New Roman" panose="02020603050405020304" pitchFamily="18" charset="0"/>
                <a:cs typeface="Times New Roman" panose="02020603050405020304" pitchFamily="18" charset="0"/>
              </a:rPr>
              <a:t>paradigm change away from the biomedical model towards a more holistic model with human rights at its core</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228600" algn="l"/>
              </a:tabLst>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R="0" lvl="0">
              <a:lnSpc>
                <a:spcPct val="107000"/>
              </a:lnSpc>
              <a:spcBef>
                <a:spcPts val="0"/>
              </a:spcBef>
              <a:spcAft>
                <a:spcPts val="800"/>
              </a:spcAft>
              <a:tabLst>
                <a:tab pos="228600" algn="l"/>
              </a:tabLst>
            </a:pPr>
            <a:r>
              <a:rPr lang="en-US" sz="2400" b="1" dirty="0">
                <a:latin typeface="Calibri" panose="020F0502020204030204" pitchFamily="34" charset="0"/>
                <a:ea typeface="Calibri" panose="020F0502020204030204" pitchFamily="34" charset="0"/>
                <a:cs typeface="Times New Roman" panose="02020603050405020304" pitchFamily="18" charset="0"/>
              </a:rPr>
              <a:t>Goal:</a:t>
            </a:r>
          </a:p>
          <a:p>
            <a:pPr marL="342900" marR="0" lvl="0" indent="-342900">
              <a:lnSpc>
                <a:spcPct val="107000"/>
              </a:lnSpc>
              <a:spcBef>
                <a:spcPts val="0"/>
              </a:spcBef>
              <a:spcAft>
                <a:spcPts val="800"/>
              </a:spcAft>
              <a:buFont typeface="Arial" panose="020B0604020202020204" pitchFamily="34" charset="0"/>
              <a:buChar char="•"/>
              <a:tabLst>
                <a:tab pos="2286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develop and provide </a:t>
            </a:r>
            <a:r>
              <a:rPr lang="en-US" sz="2000" b="1" dirty="0">
                <a:latin typeface="Calibri" panose="020F0502020204030204" pitchFamily="34" charset="0"/>
                <a:ea typeface="Calibri" panose="020F0502020204030204" pitchFamily="34" charset="0"/>
                <a:cs typeface="Times New Roman" panose="02020603050405020304" pitchFamily="18" charset="0"/>
              </a:rPr>
              <a:t>coercion free services </a:t>
            </a:r>
            <a:r>
              <a:rPr lang="en-US" sz="2000" dirty="0">
                <a:latin typeface="Calibri" panose="020F0502020204030204" pitchFamily="34" charset="0"/>
                <a:ea typeface="Calibri" panose="020F0502020204030204" pitchFamily="34" charset="0"/>
                <a:cs typeface="Times New Roman" panose="02020603050405020304" pitchFamily="18" charset="0"/>
              </a:rPr>
              <a:t>that </a:t>
            </a:r>
            <a:r>
              <a:rPr lang="en-US" sz="2000" b="1" dirty="0">
                <a:latin typeface="Calibri" panose="020F0502020204030204" pitchFamily="34" charset="0"/>
                <a:ea typeface="Calibri" panose="020F0502020204030204" pitchFamily="34" charset="0"/>
                <a:cs typeface="Times New Roman" panose="02020603050405020304" pitchFamily="18" charset="0"/>
              </a:rPr>
              <a:t>respect peoples’ rights </a:t>
            </a:r>
            <a:r>
              <a:rPr lang="en-US" sz="2000" dirty="0">
                <a:latin typeface="Calibri" panose="020F0502020204030204" pitchFamily="34" charset="0"/>
                <a:ea typeface="Calibri" panose="020F0502020204030204" pitchFamily="34" charset="0"/>
                <a:cs typeface="Times New Roman" panose="02020603050405020304" pitchFamily="18" charset="0"/>
              </a:rPr>
              <a:t>and promote </a:t>
            </a:r>
            <a:r>
              <a:rPr lang="en-US" sz="2000" b="1" dirty="0">
                <a:latin typeface="Calibri" panose="020F0502020204030204" pitchFamily="34" charset="0"/>
                <a:ea typeface="Calibri" panose="020F0502020204030204" pitchFamily="34" charset="0"/>
                <a:cs typeface="Times New Roman" panose="02020603050405020304" pitchFamily="18" charset="0"/>
              </a:rPr>
              <a:t>community inclusion</a:t>
            </a:r>
          </a:p>
          <a:p>
            <a:pPr marL="342900" marR="0" lvl="0" indent="-342900">
              <a:lnSpc>
                <a:spcPct val="107000"/>
              </a:lnSpc>
              <a:spcBef>
                <a:spcPts val="0"/>
              </a:spcBef>
              <a:spcAft>
                <a:spcPts val="800"/>
              </a:spcAft>
              <a:buFont typeface="Arial" panose="020B0604020202020204" pitchFamily="34" charset="0"/>
              <a:buChar char="•"/>
              <a:tabLst>
                <a:tab pos="228600" algn="l"/>
              </a:tabLst>
            </a:pPr>
            <a:r>
              <a:rPr lang="en-US" sz="2000" dirty="0">
                <a:latin typeface="Calibri" panose="020F0502020204030204" pitchFamily="34" charset="0"/>
                <a:ea typeface="Calibri" panose="020F0502020204030204" pitchFamily="34" charset="0"/>
                <a:cs typeface="Times New Roman" panose="02020603050405020304" pitchFamily="18" charset="0"/>
              </a:rPr>
              <a:t>services that are </a:t>
            </a:r>
            <a:r>
              <a:rPr lang="en-US" sz="2000" b="1" dirty="0">
                <a:latin typeface="Calibri" panose="020F0502020204030204" pitchFamily="34" charset="0"/>
                <a:ea typeface="Calibri" panose="020F0502020204030204" pitchFamily="34" charset="0"/>
                <a:cs typeface="Times New Roman" panose="02020603050405020304" pitchFamily="18" charset="0"/>
              </a:rPr>
              <a:t>holistic</a:t>
            </a:r>
            <a:r>
              <a:rPr lang="en-US" sz="2000" dirty="0">
                <a:latin typeface="Calibri" panose="020F0502020204030204" pitchFamily="34" charset="0"/>
                <a:ea typeface="Calibri" panose="020F0502020204030204" pitchFamily="34" charset="0"/>
                <a:cs typeface="Times New Roman" panose="02020603050405020304" pitchFamily="18" charset="0"/>
              </a:rPr>
              <a:t> and address all areas of their lives that are important to people; including relationships, education, employment and social protection</a:t>
            </a:r>
          </a:p>
          <a:p>
            <a:endParaRPr lang="en-US" sz="2400" dirty="0"/>
          </a:p>
        </p:txBody>
      </p:sp>
    </p:spTree>
    <p:extLst>
      <p:ext uri="{BB962C8B-B14F-4D97-AF65-F5344CB8AC3E}">
        <p14:creationId xmlns:p14="http://schemas.microsoft.com/office/powerpoint/2010/main" val="4057928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89844A-F866-159A-F4F4-2474B031530D}"/>
              </a:ext>
            </a:extLst>
          </p:cNvPr>
          <p:cNvPicPr>
            <a:picLocks noChangeAspect="1"/>
          </p:cNvPicPr>
          <p:nvPr/>
        </p:nvPicPr>
        <p:blipFill>
          <a:blip r:embed="rId3"/>
          <a:stretch>
            <a:fillRect/>
          </a:stretch>
        </p:blipFill>
        <p:spPr>
          <a:xfrm>
            <a:off x="0" y="-45022"/>
            <a:ext cx="9144000" cy="6948046"/>
          </a:xfrm>
          <a:prstGeom prst="rect">
            <a:avLst/>
          </a:prstGeom>
        </p:spPr>
      </p:pic>
    </p:spTree>
    <p:extLst>
      <p:ext uri="{BB962C8B-B14F-4D97-AF65-F5344CB8AC3E}">
        <p14:creationId xmlns:p14="http://schemas.microsoft.com/office/powerpoint/2010/main" val="582458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CC432D-9141-69B5-A200-50A38E8C0961}"/>
              </a:ext>
            </a:extLst>
          </p:cNvPr>
          <p:cNvPicPr>
            <a:picLocks noChangeAspect="1"/>
          </p:cNvPicPr>
          <p:nvPr/>
        </p:nvPicPr>
        <p:blipFill>
          <a:blip r:embed="rId3"/>
          <a:stretch>
            <a:fillRect/>
          </a:stretch>
        </p:blipFill>
        <p:spPr>
          <a:xfrm>
            <a:off x="0" y="-10165"/>
            <a:ext cx="9144000" cy="6878332"/>
          </a:xfrm>
          <a:prstGeom prst="rect">
            <a:avLst/>
          </a:prstGeom>
        </p:spPr>
      </p:pic>
    </p:spTree>
    <p:extLst>
      <p:ext uri="{BB962C8B-B14F-4D97-AF65-F5344CB8AC3E}">
        <p14:creationId xmlns:p14="http://schemas.microsoft.com/office/powerpoint/2010/main" val="209724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20F6E-2C58-CF49-AD9A-AC81A729A02E}"/>
              </a:ext>
            </a:extLst>
          </p:cNvPr>
          <p:cNvPicPr>
            <a:picLocks noChangeAspect="1"/>
          </p:cNvPicPr>
          <p:nvPr/>
        </p:nvPicPr>
        <p:blipFill>
          <a:blip r:embed="rId3"/>
          <a:stretch>
            <a:fillRect/>
          </a:stretch>
        </p:blipFill>
        <p:spPr>
          <a:xfrm>
            <a:off x="0" y="-18833"/>
            <a:ext cx="9144000" cy="6895665"/>
          </a:xfrm>
          <a:prstGeom prst="rect">
            <a:avLst/>
          </a:prstGeom>
        </p:spPr>
      </p:pic>
    </p:spTree>
    <p:extLst>
      <p:ext uri="{BB962C8B-B14F-4D97-AF65-F5344CB8AC3E}">
        <p14:creationId xmlns:p14="http://schemas.microsoft.com/office/powerpoint/2010/main" val="1260300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7">
            <a:extLst>
              <a:ext uri="{FF2B5EF4-FFF2-40B4-BE49-F238E27FC236}">
                <a16:creationId xmlns:a16="http://schemas.microsoft.com/office/drawing/2014/main" id="{BD469AF2-C7CA-4BA3-B0D3-31881150C7FD}"/>
              </a:ext>
            </a:extLst>
          </p:cNvPr>
          <p:cNvSpPr txBox="1">
            <a:spLocks/>
          </p:cNvSpPr>
          <p:nvPr/>
        </p:nvSpPr>
        <p:spPr>
          <a:xfrm>
            <a:off x="957415" y="4930"/>
            <a:ext cx="7582427" cy="1152201"/>
          </a:xfrm>
          <a:prstGeom prst="rect">
            <a:avLst/>
          </a:prstGeom>
          <a:ln>
            <a:noFill/>
          </a:ln>
        </p:spPr>
        <p:txBody>
          <a:bodyPr>
            <a:noAutofit/>
          </a:bodyPr>
          <a:lstStyle>
            <a:lvl1pPr algn="l" defTabSz="897016" rtl="0" eaLnBrk="1" fontAlgn="base" hangingPunct="1">
              <a:spcBef>
                <a:spcPct val="0"/>
              </a:spcBef>
              <a:spcAft>
                <a:spcPct val="0"/>
              </a:spcAft>
              <a:tabLst>
                <a:tab pos="270383" algn="l"/>
              </a:tabLst>
              <a:defRPr sz="2000" b="0" baseline="0">
                <a:solidFill>
                  <a:schemeClr val="accent4"/>
                </a:solidFill>
                <a:latin typeface="+mj-lt"/>
                <a:ea typeface="+mj-ea"/>
                <a:cs typeface="+mj-cs"/>
              </a:defRPr>
            </a:lvl1pPr>
            <a:lvl2pPr algn="l" defTabSz="897016" rtl="0" eaLnBrk="1" fontAlgn="base" hangingPunct="1">
              <a:spcBef>
                <a:spcPct val="0"/>
              </a:spcBef>
              <a:spcAft>
                <a:spcPct val="0"/>
              </a:spcAft>
              <a:defRPr sz="1900" b="1">
                <a:solidFill>
                  <a:schemeClr val="tx2"/>
                </a:solidFill>
                <a:latin typeface="Arial" charset="0"/>
              </a:defRPr>
            </a:lvl2pPr>
            <a:lvl3pPr algn="l" defTabSz="897016" rtl="0" eaLnBrk="1" fontAlgn="base" hangingPunct="1">
              <a:spcBef>
                <a:spcPct val="0"/>
              </a:spcBef>
              <a:spcAft>
                <a:spcPct val="0"/>
              </a:spcAft>
              <a:defRPr sz="1900" b="1">
                <a:solidFill>
                  <a:schemeClr val="tx2"/>
                </a:solidFill>
                <a:latin typeface="Arial" charset="0"/>
              </a:defRPr>
            </a:lvl3pPr>
            <a:lvl4pPr algn="l" defTabSz="897016" rtl="0" eaLnBrk="1" fontAlgn="base" hangingPunct="1">
              <a:spcBef>
                <a:spcPct val="0"/>
              </a:spcBef>
              <a:spcAft>
                <a:spcPct val="0"/>
              </a:spcAft>
              <a:defRPr sz="1900" b="1">
                <a:solidFill>
                  <a:schemeClr val="tx2"/>
                </a:solidFill>
                <a:latin typeface="Arial" charset="0"/>
              </a:defRPr>
            </a:lvl4pPr>
            <a:lvl5pPr algn="l" defTabSz="897016" rtl="0" eaLnBrk="1" fontAlgn="base" hangingPunct="1">
              <a:spcBef>
                <a:spcPct val="0"/>
              </a:spcBef>
              <a:spcAft>
                <a:spcPct val="0"/>
              </a:spcAft>
              <a:defRPr sz="1900" b="1">
                <a:solidFill>
                  <a:schemeClr val="tx2"/>
                </a:solidFill>
                <a:latin typeface="Arial" charset="0"/>
              </a:defRPr>
            </a:lvl5pPr>
            <a:lvl6pPr marL="458000" algn="l" defTabSz="897016" rtl="0" eaLnBrk="1" fontAlgn="base" hangingPunct="1">
              <a:spcBef>
                <a:spcPct val="0"/>
              </a:spcBef>
              <a:spcAft>
                <a:spcPct val="0"/>
              </a:spcAft>
              <a:defRPr sz="1900" b="1">
                <a:solidFill>
                  <a:schemeClr val="tx2"/>
                </a:solidFill>
                <a:latin typeface="Arial" charset="0"/>
              </a:defRPr>
            </a:lvl6pPr>
            <a:lvl7pPr marL="916095" algn="l" defTabSz="897016" rtl="0" eaLnBrk="1" fontAlgn="base" hangingPunct="1">
              <a:spcBef>
                <a:spcPct val="0"/>
              </a:spcBef>
              <a:spcAft>
                <a:spcPct val="0"/>
              </a:spcAft>
              <a:defRPr sz="1900" b="1">
                <a:solidFill>
                  <a:schemeClr val="tx2"/>
                </a:solidFill>
                <a:latin typeface="Arial" charset="0"/>
              </a:defRPr>
            </a:lvl7pPr>
            <a:lvl8pPr marL="1374154" algn="l" defTabSz="897016" rtl="0" eaLnBrk="1" fontAlgn="base" hangingPunct="1">
              <a:spcBef>
                <a:spcPct val="0"/>
              </a:spcBef>
              <a:spcAft>
                <a:spcPct val="0"/>
              </a:spcAft>
              <a:defRPr sz="1900" b="1">
                <a:solidFill>
                  <a:schemeClr val="tx2"/>
                </a:solidFill>
                <a:latin typeface="Arial" charset="0"/>
              </a:defRPr>
            </a:lvl8pPr>
            <a:lvl9pPr marL="1832209" algn="l" defTabSz="897016" rtl="0" eaLnBrk="1" fontAlgn="base" hangingPunct="1">
              <a:spcBef>
                <a:spcPct val="0"/>
              </a:spcBef>
              <a:spcAft>
                <a:spcPct val="0"/>
              </a:spcAft>
              <a:defRPr sz="1900" b="1">
                <a:solidFill>
                  <a:schemeClr val="tx2"/>
                </a:solidFill>
                <a:latin typeface="Arial" charset="0"/>
              </a:defRPr>
            </a:lvl9pPr>
          </a:lstStyle>
          <a:p>
            <a:pPr algn="ctr"/>
            <a:r>
              <a:rPr lang="en-GB" sz="4000" kern="0" dirty="0">
                <a:solidFill>
                  <a:schemeClr val="bg1"/>
                </a:solidFill>
                <a:latin typeface="+mn-lt"/>
                <a:ea typeface="+mn-ea"/>
                <a:cs typeface="+mn-cs"/>
              </a:rPr>
              <a:t>Capacity building on human rights </a:t>
            </a:r>
          </a:p>
          <a:p>
            <a:pPr algn="ctr"/>
            <a:r>
              <a:rPr lang="en-GB" sz="4000" kern="0" dirty="0">
                <a:solidFill>
                  <a:schemeClr val="bg1"/>
                </a:solidFill>
                <a:latin typeface="+mn-lt"/>
                <a:ea typeface="+mn-ea"/>
                <a:cs typeface="+mn-cs"/>
              </a:rPr>
              <a:t>in mental health</a:t>
            </a:r>
            <a:endParaRPr lang="en-US" sz="4000" kern="0" dirty="0">
              <a:solidFill>
                <a:schemeClr val="bg1"/>
              </a:solidFill>
              <a:latin typeface="+mn-lt"/>
              <a:ea typeface="+mn-ea"/>
              <a:cs typeface="+mn-cs"/>
            </a:endParaRPr>
          </a:p>
        </p:txBody>
      </p:sp>
      <p:sp>
        <p:nvSpPr>
          <p:cNvPr id="15" name="TextBox 1">
            <a:extLst>
              <a:ext uri="{FF2B5EF4-FFF2-40B4-BE49-F238E27FC236}">
                <a16:creationId xmlns:a16="http://schemas.microsoft.com/office/drawing/2014/main" id="{61173A32-4A28-4847-9415-7D225F9015BF}"/>
              </a:ext>
            </a:extLst>
          </p:cNvPr>
          <p:cNvSpPr txBox="1"/>
          <p:nvPr/>
        </p:nvSpPr>
        <p:spPr>
          <a:xfrm>
            <a:off x="1102527" y="2029936"/>
            <a:ext cx="2232090" cy="4770537"/>
          </a:xfrm>
          <a:prstGeom prst="rect">
            <a:avLst/>
          </a:prstGeom>
          <a:noFill/>
        </p:spPr>
        <p:txBody>
          <a:bodyPr wrap="square" rtlCol="0">
            <a:spAutoFit/>
          </a:bodyPr>
          <a:lstStyle/>
          <a:p>
            <a:pPr defTabSz="457200"/>
            <a:endParaRPr lang="fr-CH" sz="1600" b="1" dirty="0">
              <a:solidFill>
                <a:prstClr val="white"/>
              </a:solidFill>
              <a:latin typeface="Ebrima"/>
            </a:endParaRPr>
          </a:p>
          <a:p>
            <a:pPr marL="285750" indent="-285750" defTabSz="457200">
              <a:buFont typeface="Arial" panose="020B0604020202020204" pitchFamily="34" charset="0"/>
              <a:buChar char="•"/>
            </a:pPr>
            <a:r>
              <a:rPr lang="en-US" b="1" dirty="0">
                <a:solidFill>
                  <a:prstClr val="white"/>
                </a:solidFill>
                <a:latin typeface="Ebrima"/>
              </a:rPr>
              <a:t>Changing mindsets of whole communities, on massive scale</a:t>
            </a:r>
          </a:p>
          <a:p>
            <a:pPr marL="285750" indent="-285750" defTabSz="457200">
              <a:buFont typeface="Arial" panose="020B0604020202020204" pitchFamily="34" charset="0"/>
              <a:buChar char="•"/>
            </a:pPr>
            <a:endParaRPr lang="en-US" dirty="0">
              <a:solidFill>
                <a:prstClr val="white"/>
              </a:solidFill>
              <a:latin typeface="Ebrima"/>
            </a:endParaRPr>
          </a:p>
          <a:p>
            <a:pPr marL="285750" indent="-285750" defTabSz="457200">
              <a:buFont typeface="Arial" panose="020B0604020202020204" pitchFamily="34" charset="0"/>
              <a:buChar char="•"/>
            </a:pPr>
            <a:r>
              <a:rPr lang="en-GB" b="1" dirty="0">
                <a:solidFill>
                  <a:prstClr val="white"/>
                </a:solidFill>
                <a:latin typeface="Ebrima"/>
              </a:rPr>
              <a:t>Reaching, engaging &amp; training thousands of people within short period of time at low cost</a:t>
            </a:r>
          </a:p>
          <a:p>
            <a:pPr marL="285750" indent="-285750" defTabSz="457200">
              <a:buFont typeface="Wingdings" panose="05000000000000000000" pitchFamily="2" charset="2"/>
              <a:buChar char="Ø"/>
            </a:pPr>
            <a:endParaRPr lang="en-GB" sz="1600" b="1" dirty="0">
              <a:solidFill>
                <a:prstClr val="white"/>
              </a:solidFill>
              <a:latin typeface="Ebrima"/>
            </a:endParaRPr>
          </a:p>
          <a:p>
            <a:pPr marL="285750" indent="-285750" defTabSz="457200">
              <a:buFont typeface="Wingdings" panose="05000000000000000000" pitchFamily="2" charset="2"/>
              <a:buChar char="Ø"/>
            </a:pPr>
            <a:r>
              <a:rPr lang="en-GB" b="1" dirty="0">
                <a:solidFill>
                  <a:prstClr val="white"/>
                </a:solidFill>
                <a:latin typeface="Ebrima"/>
              </a:rPr>
              <a:t>Sustainable change</a:t>
            </a:r>
            <a:endParaRPr lang="en-US" sz="1600" b="1" dirty="0">
              <a:solidFill>
                <a:prstClr val="white"/>
              </a:solidFill>
              <a:latin typeface="Ebrima"/>
            </a:endParaRPr>
          </a:p>
          <a:p>
            <a:pPr defTabSz="457200"/>
            <a:endParaRPr lang="en-US" sz="1600" dirty="0">
              <a:solidFill>
                <a:prstClr val="white"/>
              </a:solidFill>
              <a:latin typeface="Ebrima"/>
            </a:endParaRPr>
          </a:p>
          <a:p>
            <a:pPr defTabSz="457200"/>
            <a:r>
              <a:rPr lang="en-US" dirty="0">
                <a:solidFill>
                  <a:prstClr val="black"/>
                </a:solidFill>
              </a:rPr>
              <a:t> </a:t>
            </a:r>
          </a:p>
          <a:p>
            <a:pPr defTabSz="457200"/>
            <a:endParaRPr lang="en-US" dirty="0">
              <a:solidFill>
                <a:prstClr val="black"/>
              </a:solidFill>
            </a:endParaRPr>
          </a:p>
        </p:txBody>
      </p:sp>
      <p:pic>
        <p:nvPicPr>
          <p:cNvPr id="3" name="Picture 2">
            <a:extLst>
              <a:ext uri="{FF2B5EF4-FFF2-40B4-BE49-F238E27FC236}">
                <a16:creationId xmlns:a16="http://schemas.microsoft.com/office/drawing/2014/main" id="{CE000E1B-828B-A405-29AF-3AB4333CA5EE}"/>
              </a:ext>
            </a:extLst>
          </p:cNvPr>
          <p:cNvPicPr>
            <a:picLocks noChangeAspect="1"/>
          </p:cNvPicPr>
          <p:nvPr/>
        </p:nvPicPr>
        <p:blipFill>
          <a:blip r:embed="rId3"/>
          <a:stretch>
            <a:fillRect/>
          </a:stretch>
        </p:blipFill>
        <p:spPr>
          <a:xfrm>
            <a:off x="0" y="-1449"/>
            <a:ext cx="9144000" cy="6860898"/>
          </a:xfrm>
          <a:prstGeom prst="rect">
            <a:avLst/>
          </a:prstGeom>
        </p:spPr>
      </p:pic>
    </p:spTree>
    <p:extLst>
      <p:ext uri="{BB962C8B-B14F-4D97-AF65-F5344CB8AC3E}">
        <p14:creationId xmlns:p14="http://schemas.microsoft.com/office/powerpoint/2010/main" val="3268178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72187E-17EB-C490-DDCC-98ED85D149DB}"/>
              </a:ext>
            </a:extLst>
          </p:cNvPr>
          <p:cNvPicPr>
            <a:picLocks noChangeAspect="1"/>
          </p:cNvPicPr>
          <p:nvPr/>
        </p:nvPicPr>
        <p:blipFill>
          <a:blip r:embed="rId3"/>
          <a:stretch>
            <a:fillRect/>
          </a:stretch>
        </p:blipFill>
        <p:spPr>
          <a:xfrm>
            <a:off x="0" y="12866"/>
            <a:ext cx="9143999" cy="6809117"/>
          </a:xfrm>
          <a:prstGeom prst="rect">
            <a:avLst/>
          </a:prstGeom>
        </p:spPr>
      </p:pic>
    </p:spTree>
    <p:extLst>
      <p:ext uri="{BB962C8B-B14F-4D97-AF65-F5344CB8AC3E}">
        <p14:creationId xmlns:p14="http://schemas.microsoft.com/office/powerpoint/2010/main" val="2957992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3DAE2-F5EA-4CBA-05C2-BE3259ACF96C}"/>
              </a:ext>
            </a:extLst>
          </p:cNvPr>
          <p:cNvPicPr>
            <a:picLocks noChangeAspect="1"/>
          </p:cNvPicPr>
          <p:nvPr/>
        </p:nvPicPr>
        <p:blipFill>
          <a:blip r:embed="rId3"/>
          <a:stretch>
            <a:fillRect/>
          </a:stretch>
        </p:blipFill>
        <p:spPr>
          <a:xfrm>
            <a:off x="0" y="-14468"/>
            <a:ext cx="9144000" cy="6886936"/>
          </a:xfrm>
          <a:prstGeom prst="rect">
            <a:avLst/>
          </a:prstGeom>
        </p:spPr>
      </p:pic>
    </p:spTree>
    <p:extLst>
      <p:ext uri="{BB962C8B-B14F-4D97-AF65-F5344CB8AC3E}">
        <p14:creationId xmlns:p14="http://schemas.microsoft.com/office/powerpoint/2010/main" val="1043999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F2D642-AA1E-48A4-9699-A28D8F3E3588}"/>
              </a:ext>
            </a:extLst>
          </p:cNvPr>
          <p:cNvSpPr>
            <a:spLocks noGrp="1"/>
          </p:cNvSpPr>
          <p:nvPr>
            <p:ph type="sldNum" sz="quarter" idx="12"/>
          </p:nvPr>
        </p:nvSpPr>
        <p:spPr/>
        <p:txBody>
          <a:bodyPr/>
          <a:lstStyle/>
          <a:p>
            <a:fld id="{DA4B3278-631C-41C2-AF33-9CD77602E6D6}" type="slidenum">
              <a:rPr lang="en-GB" smtClean="0"/>
              <a:t>14</a:t>
            </a:fld>
            <a:endParaRPr lang="en-GB" dirty="0"/>
          </a:p>
        </p:txBody>
      </p:sp>
      <p:pic>
        <p:nvPicPr>
          <p:cNvPr id="4" name="Picture 3">
            <a:extLst>
              <a:ext uri="{FF2B5EF4-FFF2-40B4-BE49-F238E27FC236}">
                <a16:creationId xmlns:a16="http://schemas.microsoft.com/office/drawing/2014/main" id="{47F213B2-9486-4361-BDA9-33C21FB3ACBF}"/>
              </a:ext>
            </a:extLst>
          </p:cNvPr>
          <p:cNvPicPr>
            <a:picLocks noChangeAspect="1"/>
          </p:cNvPicPr>
          <p:nvPr/>
        </p:nvPicPr>
        <p:blipFill>
          <a:blip r:embed="rId3"/>
          <a:stretch>
            <a:fillRect/>
          </a:stretch>
        </p:blipFill>
        <p:spPr>
          <a:xfrm>
            <a:off x="0" y="7262"/>
            <a:ext cx="9144000" cy="6843476"/>
          </a:xfrm>
          <a:prstGeom prst="rect">
            <a:avLst/>
          </a:prstGeom>
        </p:spPr>
      </p:pic>
    </p:spTree>
    <p:extLst>
      <p:ext uri="{BB962C8B-B14F-4D97-AF65-F5344CB8AC3E}">
        <p14:creationId xmlns:p14="http://schemas.microsoft.com/office/powerpoint/2010/main" val="2162429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WHO-EN-white-H">
            <a:extLst>
              <a:ext uri="{FF2B5EF4-FFF2-40B4-BE49-F238E27FC236}">
                <a16:creationId xmlns:a16="http://schemas.microsoft.com/office/drawing/2014/main" id="{52E98643-8F7A-4704-896E-5F758B9E0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1" y="5598676"/>
            <a:ext cx="2720339" cy="88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5">
            <a:extLst>
              <a:ext uri="{FF2B5EF4-FFF2-40B4-BE49-F238E27FC236}">
                <a16:creationId xmlns:a16="http://schemas.microsoft.com/office/drawing/2014/main" id="{0AC458E6-8BE4-2544-AAF5-29BE01EE5F4A}"/>
              </a:ext>
            </a:extLst>
          </p:cNvPr>
          <p:cNvSpPr txBox="1">
            <a:spLocks noChangeArrowheads="1"/>
          </p:cNvSpPr>
          <p:nvPr/>
        </p:nvSpPr>
        <p:spPr bwMode="auto">
          <a:xfrm>
            <a:off x="2719591" y="2723622"/>
            <a:ext cx="370481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4400" b="1" i="0" u="none" strike="noStrike" kern="1200" cap="none" spc="0" normalizeH="0" baseline="0" noProof="0" dirty="0">
                <a:ln>
                  <a:noFill/>
                </a:ln>
                <a:solidFill>
                  <a:schemeClr val="accent3">
                    <a:lumMod val="75000"/>
                  </a:schemeClr>
                </a:solidFill>
                <a:effectLst/>
                <a:uLnTx/>
                <a:uFillTx/>
                <a:latin typeface="Calibri" panose="020F0502020204030204" pitchFamily="34" charset="0"/>
                <a:cs typeface="Calibri" panose="020F0502020204030204" pitchFamily="34" charset="0"/>
              </a:rPr>
              <a:t>THANK YOU!</a:t>
            </a:r>
            <a:endParaRPr kumimoji="0" lang="en-GB" altLang="en-US" sz="60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8" name="Google Shape;96;p1">
            <a:extLst>
              <a:ext uri="{FF2B5EF4-FFF2-40B4-BE49-F238E27FC236}">
                <a16:creationId xmlns:a16="http://schemas.microsoft.com/office/drawing/2014/main" id="{70DC10F9-8A55-ED45-B099-0B07C3408844}"/>
              </a:ext>
            </a:extLst>
          </p:cNvPr>
          <p:cNvGrpSpPr/>
          <p:nvPr/>
        </p:nvGrpSpPr>
        <p:grpSpPr>
          <a:xfrm rot="10800000">
            <a:off x="-27087" y="5634533"/>
            <a:ext cx="9199051" cy="1257337"/>
            <a:chOff x="-44772" y="-14288"/>
            <a:chExt cx="3473771" cy="894956"/>
          </a:xfrm>
        </p:grpSpPr>
        <p:sp>
          <p:nvSpPr>
            <p:cNvPr id="11" name="Google Shape;97;p1">
              <a:extLst>
                <a:ext uri="{FF2B5EF4-FFF2-40B4-BE49-F238E27FC236}">
                  <a16:creationId xmlns:a16="http://schemas.microsoft.com/office/drawing/2014/main" id="{8C7EBAC1-C3D0-4D4A-8FFF-EA3AAFC0A297}"/>
                </a:ext>
              </a:extLst>
            </p:cNvPr>
            <p:cNvSpPr/>
            <p:nvPr/>
          </p:nvSpPr>
          <p:spPr>
            <a:xfrm rot="10800000">
              <a:off x="714370" y="-1283"/>
              <a:ext cx="2714625" cy="814944"/>
            </a:xfrm>
            <a:prstGeom prst="rtTriangle">
              <a:avLst/>
            </a:prstGeom>
            <a:solidFill>
              <a:srgbClr val="4472C4">
                <a:alpha val="2039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3" name="Google Shape;98;p1">
              <a:extLst>
                <a:ext uri="{FF2B5EF4-FFF2-40B4-BE49-F238E27FC236}">
                  <a16:creationId xmlns:a16="http://schemas.microsoft.com/office/drawing/2014/main" id="{1971C816-E835-3947-93DA-758C55FEB842}"/>
                </a:ext>
              </a:extLst>
            </p:cNvPr>
            <p:cNvSpPr/>
            <p:nvPr/>
          </p:nvSpPr>
          <p:spPr>
            <a:xfrm rot="10800000">
              <a:off x="714371" y="-1"/>
              <a:ext cx="2714625" cy="654491"/>
            </a:xfrm>
            <a:prstGeom prst="rtTriangle">
              <a:avLst/>
            </a:prstGeom>
            <a:solidFill>
              <a:srgbClr val="4472C4">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4" name="Google Shape;99;p1">
              <a:extLst>
                <a:ext uri="{FF2B5EF4-FFF2-40B4-BE49-F238E27FC236}">
                  <a16:creationId xmlns:a16="http://schemas.microsoft.com/office/drawing/2014/main" id="{D34942E1-347A-5441-A72F-4491D7C99D36}"/>
                </a:ext>
              </a:extLst>
            </p:cNvPr>
            <p:cNvSpPr/>
            <p:nvPr/>
          </p:nvSpPr>
          <p:spPr>
            <a:xfrm rot="10800000">
              <a:off x="714374" y="-14288"/>
              <a:ext cx="2714625" cy="471488"/>
            </a:xfrm>
            <a:prstGeom prst="rtTriangle">
              <a:avLst/>
            </a:prstGeom>
            <a:solidFill>
              <a:srgbClr val="4472C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5" name="Google Shape;100;p1">
              <a:extLst>
                <a:ext uri="{FF2B5EF4-FFF2-40B4-BE49-F238E27FC236}">
                  <a16:creationId xmlns:a16="http://schemas.microsoft.com/office/drawing/2014/main" id="{9233F82E-3239-5043-8402-165ED74CE679}"/>
                </a:ext>
              </a:extLst>
            </p:cNvPr>
            <p:cNvSpPr/>
            <p:nvPr/>
          </p:nvSpPr>
          <p:spPr>
            <a:xfrm rot="10800000" flipH="1">
              <a:off x="-42353" y="-6118"/>
              <a:ext cx="2895611" cy="886786"/>
            </a:xfrm>
            <a:prstGeom prst="rtTriangle">
              <a:avLst/>
            </a:prstGeom>
            <a:solidFill>
              <a:srgbClr val="B3C6E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6" name="Google Shape;101;p1">
              <a:extLst>
                <a:ext uri="{FF2B5EF4-FFF2-40B4-BE49-F238E27FC236}">
                  <a16:creationId xmlns:a16="http://schemas.microsoft.com/office/drawing/2014/main" id="{628B596E-A301-574F-9C0A-15F3A3E5D198}"/>
                </a:ext>
              </a:extLst>
            </p:cNvPr>
            <p:cNvSpPr/>
            <p:nvPr/>
          </p:nvSpPr>
          <p:spPr>
            <a:xfrm rot="10800000" flipH="1">
              <a:off x="-44772" y="-6117"/>
              <a:ext cx="3045150" cy="714376"/>
            </a:xfrm>
            <a:prstGeom prst="rtTriangle">
              <a:avLst/>
            </a:prstGeom>
            <a:solidFill>
              <a:srgbClr val="4472C4">
                <a:alpha val="4745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grpSp>
      <p:pic>
        <p:nvPicPr>
          <p:cNvPr id="9" name="Picture 3" descr="WHO-EN-white-H">
            <a:extLst>
              <a:ext uri="{FF2B5EF4-FFF2-40B4-BE49-F238E27FC236}">
                <a16:creationId xmlns:a16="http://schemas.microsoft.com/office/drawing/2014/main" id="{92684BD7-DE22-B347-B309-DF032D3C12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0388" y="6247835"/>
            <a:ext cx="1545505" cy="503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a:extLst>
              <a:ext uri="{FF2B5EF4-FFF2-40B4-BE49-F238E27FC236}">
                <a16:creationId xmlns:a16="http://schemas.microsoft.com/office/drawing/2014/main" id="{EDCFAA39-3F25-1301-2109-D561E5EE2197}"/>
              </a:ext>
            </a:extLst>
          </p:cNvPr>
          <p:cNvPicPr>
            <a:picLocks noChangeAspect="1" noChangeArrowheads="1"/>
          </p:cNvPicPr>
          <p:nvPr/>
        </p:nvPicPr>
        <p:blipFill>
          <a:blip r:embed="rId4"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0" y="0"/>
            <a:ext cx="1302888" cy="1076400"/>
          </a:xfrm>
          <a:prstGeom prst="rect">
            <a:avLst/>
          </a:prstGeom>
          <a:noFill/>
          <a:ln>
            <a:noFill/>
          </a:ln>
          <a:effectLst/>
          <a:extLst>
            <a:ext uri="{909E8E84-426E-40DD-AFC4-6F175D3DCCD1}">
              <a14:hiddenFill xmlns:a14="http://schemas.microsoft.com/office/drawing/2010/main">
                <a:solidFill>
                  <a:srgbClr val="FFFFFE"/>
                </a:solidFill>
              </a14:hiddenFill>
            </a:ext>
            <a:ext uri="{91240B29-F687-4F45-9708-019B960494DF}">
              <a14:hiddenLine xmlns:a14="http://schemas.microsoft.com/office/drawing/2010/main" w="25400" algn="ctr">
                <a:solidFill>
                  <a:srgbClr val="212120"/>
                </a:solidFill>
                <a:miter lim="800000"/>
                <a:headEnd/>
                <a:tailEnd/>
              </a14:hiddenLine>
            </a:ext>
            <a:ext uri="{AF507438-7753-43E0-B8FC-AC1667EBCBE1}">
              <a14:hiddenEffects xmlns:a14="http://schemas.microsoft.com/office/drawing/2010/main">
                <a:effectLst>
                  <a:outerShdw dist="35921" dir="2700000" algn="ctr" rotWithShape="0">
                    <a:srgbClr val="DCD6D4"/>
                  </a:outerShdw>
                </a:effectLst>
              </a14:hiddenEffects>
            </a:ext>
          </a:extLst>
        </p:spPr>
      </p:pic>
    </p:spTree>
    <p:extLst>
      <p:ext uri="{BB962C8B-B14F-4D97-AF65-F5344CB8AC3E}">
        <p14:creationId xmlns:p14="http://schemas.microsoft.com/office/powerpoint/2010/main" val="2147461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E7D40-C175-46F4-A6A2-8A007F147889}"/>
              </a:ext>
            </a:extLst>
          </p:cNvPr>
          <p:cNvSpPr>
            <a:spLocks noGrp="1"/>
          </p:cNvSpPr>
          <p:nvPr>
            <p:ph type="ctrTitle"/>
          </p:nvPr>
        </p:nvSpPr>
        <p:spPr/>
        <p:txBody>
          <a:bodyPr/>
          <a:lstStyle/>
          <a:p>
            <a:r>
              <a:rPr lang="en-US" dirty="0"/>
              <a:t>Karyn Kirkpatrick</a:t>
            </a:r>
            <a:br>
              <a:rPr lang="en-US" dirty="0"/>
            </a:br>
            <a:r>
              <a:rPr lang="en-US" dirty="0"/>
              <a:t>and Luke Entwistle</a:t>
            </a:r>
            <a:endParaRPr lang="en-GB" dirty="0"/>
          </a:p>
        </p:txBody>
      </p:sp>
      <p:sp>
        <p:nvSpPr>
          <p:cNvPr id="3" name="Subtitle 2">
            <a:extLst>
              <a:ext uri="{FF2B5EF4-FFF2-40B4-BE49-F238E27FC236}">
                <a16:creationId xmlns:a16="http://schemas.microsoft.com/office/drawing/2014/main" id="{C2AA1725-AE82-4063-848A-CC8B2A1E5F21}"/>
              </a:ext>
            </a:extLst>
          </p:cNvPr>
          <p:cNvSpPr>
            <a:spLocks noGrp="1"/>
          </p:cNvSpPr>
          <p:nvPr>
            <p:ph type="subTitle" idx="1"/>
          </p:nvPr>
        </p:nvSpPr>
        <p:spPr/>
        <p:txBody>
          <a:bodyPr/>
          <a:lstStyle/>
          <a:p>
            <a:r>
              <a:rPr lang="en-US" dirty="0">
                <a:solidFill>
                  <a:schemeClr val="bg1"/>
                </a:solidFill>
              </a:rPr>
              <a:t>KeyRing Living Support Networks, United Kingdom</a:t>
            </a:r>
            <a:endParaRPr lang="en-GB" dirty="0">
              <a:solidFill>
                <a:schemeClr val="bg1"/>
              </a:solidFill>
            </a:endParaRPr>
          </a:p>
        </p:txBody>
      </p:sp>
      <p:sp>
        <p:nvSpPr>
          <p:cNvPr id="4" name="TextBox 3">
            <a:extLst>
              <a:ext uri="{FF2B5EF4-FFF2-40B4-BE49-F238E27FC236}">
                <a16:creationId xmlns:a16="http://schemas.microsoft.com/office/drawing/2014/main" id="{C76C7B50-ACCC-478D-ACEA-3DE3DA473736}"/>
              </a:ext>
            </a:extLst>
          </p:cNvPr>
          <p:cNvSpPr txBox="1"/>
          <p:nvPr/>
        </p:nvSpPr>
        <p:spPr>
          <a:xfrm>
            <a:off x="6771805" y="5562322"/>
            <a:ext cx="2232009" cy="1200329"/>
          </a:xfrm>
          <a:prstGeom prst="rect">
            <a:avLst/>
          </a:prstGeom>
          <a:noFill/>
        </p:spPr>
        <p:txBody>
          <a:bodyPr wrap="square" rtlCol="0">
            <a:spAutoFit/>
          </a:bodyPr>
          <a:lstStyle/>
          <a:p>
            <a:r>
              <a:rPr lang="en-GB" b="1" dirty="0">
                <a:solidFill>
                  <a:srgbClr val="D25515"/>
                </a:solidFill>
                <a:latin typeface="Raleway" panose="020B0003030101060003" pitchFamily="34" charset="0"/>
              </a:rPr>
              <a:t>@KeyRingLiving</a:t>
            </a:r>
          </a:p>
          <a:p>
            <a:r>
              <a:rPr lang="en-GB" b="1" dirty="0">
                <a:solidFill>
                  <a:srgbClr val="D25515"/>
                </a:solidFill>
                <a:latin typeface="Raleway" panose="020B0003030101060003" pitchFamily="34" charset="0"/>
              </a:rPr>
              <a:t>@KarynAtKeyRing</a:t>
            </a:r>
          </a:p>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3496355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E2DB"/>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68F41C-F91E-5EAF-4532-C85B42BB9E56}"/>
              </a:ext>
            </a:extLst>
          </p:cNvPr>
          <p:cNvPicPr>
            <a:picLocks noChangeAspect="1"/>
          </p:cNvPicPr>
          <p:nvPr/>
        </p:nvPicPr>
        <p:blipFill>
          <a:blip r:embed="rId3"/>
          <a:stretch>
            <a:fillRect/>
          </a:stretch>
        </p:blipFill>
        <p:spPr>
          <a:xfrm>
            <a:off x="-1" y="1003527"/>
            <a:ext cx="9126919" cy="4980584"/>
          </a:xfrm>
          <a:prstGeom prst="rect">
            <a:avLst/>
          </a:prstGeom>
        </p:spPr>
      </p:pic>
    </p:spTree>
    <p:extLst>
      <p:ext uri="{BB962C8B-B14F-4D97-AF65-F5344CB8AC3E}">
        <p14:creationId xmlns:p14="http://schemas.microsoft.com/office/powerpoint/2010/main" val="2528384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E2DB"/>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2B582FF-13D4-E68B-9AEC-CB7A0B09C0A2}"/>
              </a:ext>
            </a:extLst>
          </p:cNvPr>
          <p:cNvPicPr>
            <a:picLocks noChangeAspect="1"/>
          </p:cNvPicPr>
          <p:nvPr/>
        </p:nvPicPr>
        <p:blipFill>
          <a:blip r:embed="rId3"/>
          <a:stretch>
            <a:fillRect/>
          </a:stretch>
        </p:blipFill>
        <p:spPr>
          <a:xfrm>
            <a:off x="0" y="4324"/>
            <a:ext cx="9143999" cy="6849352"/>
          </a:xfrm>
          <a:prstGeom prst="rect">
            <a:avLst/>
          </a:prstGeom>
        </p:spPr>
      </p:pic>
    </p:spTree>
    <p:extLst>
      <p:ext uri="{BB962C8B-B14F-4D97-AF65-F5344CB8AC3E}">
        <p14:creationId xmlns:p14="http://schemas.microsoft.com/office/powerpoint/2010/main" val="163120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630D6D-6379-3E7F-B752-8C937BCF1605}"/>
              </a:ext>
            </a:extLst>
          </p:cNvPr>
          <p:cNvPicPr>
            <a:picLocks noChangeAspect="1"/>
          </p:cNvPicPr>
          <p:nvPr/>
        </p:nvPicPr>
        <p:blipFill>
          <a:blip r:embed="rId3"/>
          <a:stretch>
            <a:fillRect/>
          </a:stretch>
        </p:blipFill>
        <p:spPr>
          <a:xfrm>
            <a:off x="58970" y="839244"/>
            <a:ext cx="8984822" cy="5155847"/>
          </a:xfrm>
          <a:prstGeom prst="rect">
            <a:avLst/>
          </a:prstGeom>
        </p:spPr>
      </p:pic>
    </p:spTree>
    <p:extLst>
      <p:ext uri="{BB962C8B-B14F-4D97-AF65-F5344CB8AC3E}">
        <p14:creationId xmlns:p14="http://schemas.microsoft.com/office/powerpoint/2010/main" val="3801180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4BC93B2-647E-D836-0E7E-BB6DBE2330C2}"/>
              </a:ext>
            </a:extLst>
          </p:cNvPr>
          <p:cNvPicPr>
            <a:picLocks noChangeAspect="1"/>
          </p:cNvPicPr>
          <p:nvPr/>
        </p:nvPicPr>
        <p:blipFill>
          <a:blip r:embed="rId3"/>
          <a:stretch>
            <a:fillRect/>
          </a:stretch>
        </p:blipFill>
        <p:spPr>
          <a:xfrm>
            <a:off x="0" y="759313"/>
            <a:ext cx="9060741" cy="5290757"/>
          </a:xfrm>
          <a:prstGeom prst="rect">
            <a:avLst/>
          </a:prstGeom>
        </p:spPr>
      </p:pic>
    </p:spTree>
    <p:extLst>
      <p:ext uri="{BB962C8B-B14F-4D97-AF65-F5344CB8AC3E}">
        <p14:creationId xmlns:p14="http://schemas.microsoft.com/office/powerpoint/2010/main" val="232949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866" r="47307"/>
          <a:stretch/>
        </p:blipFill>
        <p:spPr>
          <a:xfrm rot="5400000">
            <a:off x="1999238" y="-1371239"/>
            <a:ext cx="5173884" cy="8286752"/>
          </a:xfrm>
          <a:prstGeom prst="rect">
            <a:avLst/>
          </a:prstGeom>
        </p:spPr>
      </p:pic>
      <p:sp>
        <p:nvSpPr>
          <p:cNvPr id="4" name="TextBox 3">
            <a:extLst>
              <a:ext uri="{FF2B5EF4-FFF2-40B4-BE49-F238E27FC236}">
                <a16:creationId xmlns:a16="http://schemas.microsoft.com/office/drawing/2014/main" id="{176139C9-9527-D522-4816-17D3D25F22B1}"/>
              </a:ext>
            </a:extLst>
          </p:cNvPr>
          <p:cNvSpPr txBox="1"/>
          <p:nvPr/>
        </p:nvSpPr>
        <p:spPr>
          <a:xfrm>
            <a:off x="584702" y="5977673"/>
            <a:ext cx="7974596" cy="400110"/>
          </a:xfrm>
          <a:prstGeom prst="rect">
            <a:avLst/>
          </a:prstGeom>
          <a:noFill/>
        </p:spPr>
        <p:txBody>
          <a:bodyPr wrap="square">
            <a:spAutoFit/>
          </a:bodyPr>
          <a:lstStyle/>
          <a:p>
            <a:pPr algn="ctr"/>
            <a:r>
              <a:rPr lang="en-GB" sz="2000" b="1" dirty="0">
                <a:hlinkClick r:id="rId4"/>
              </a:rPr>
              <a:t>https://www.veed.io/view/79434d92-c44e-432f-916f-3707153e12bf</a:t>
            </a:r>
            <a:r>
              <a:rPr lang="en-GB" sz="2000" b="1" dirty="0"/>
              <a:t> </a:t>
            </a:r>
          </a:p>
        </p:txBody>
      </p:sp>
      <p:sp>
        <p:nvSpPr>
          <p:cNvPr id="5" name="TextBox 4">
            <a:extLst>
              <a:ext uri="{FF2B5EF4-FFF2-40B4-BE49-F238E27FC236}">
                <a16:creationId xmlns:a16="http://schemas.microsoft.com/office/drawing/2014/main" id="{105F4D2A-C583-0F43-3B20-ADE2673E7AA1}"/>
              </a:ext>
            </a:extLst>
          </p:cNvPr>
          <p:cNvSpPr txBox="1"/>
          <p:nvPr/>
        </p:nvSpPr>
        <p:spPr>
          <a:xfrm>
            <a:off x="3562396" y="5529698"/>
            <a:ext cx="2019207" cy="400110"/>
          </a:xfrm>
          <a:prstGeom prst="rect">
            <a:avLst/>
          </a:prstGeom>
          <a:noFill/>
        </p:spPr>
        <p:txBody>
          <a:bodyPr wrap="none" rtlCol="0">
            <a:spAutoFit/>
          </a:bodyPr>
          <a:lstStyle/>
          <a:p>
            <a:r>
              <a:rPr lang="en-GB" sz="2000" b="1" dirty="0"/>
              <a:t>Link to full video:</a:t>
            </a:r>
          </a:p>
        </p:txBody>
      </p:sp>
    </p:spTree>
    <p:extLst>
      <p:ext uri="{BB962C8B-B14F-4D97-AF65-F5344CB8AC3E}">
        <p14:creationId xmlns:p14="http://schemas.microsoft.com/office/powerpoint/2010/main" val="1746865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E2DB"/>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2525527" y="1913267"/>
            <a:ext cx="4072346" cy="1508060"/>
          </a:xfrm>
          <a:prstGeom prst="rect">
            <a:avLst/>
          </a:prstGeom>
        </p:spPr>
      </p:pic>
      <p:sp>
        <p:nvSpPr>
          <p:cNvPr id="3" name="TextBox 3"/>
          <p:cNvSpPr txBox="1"/>
          <p:nvPr/>
        </p:nvSpPr>
        <p:spPr>
          <a:xfrm>
            <a:off x="4562103" y="3374708"/>
            <a:ext cx="19794" cy="96821"/>
          </a:xfrm>
          <a:prstGeom prst="rect">
            <a:avLst/>
          </a:prstGeom>
        </p:spPr>
        <p:txBody>
          <a:bodyPr lIns="0" tIns="0" rIns="0" bIns="0" rtlCol="0" anchor="t">
            <a:spAutoFit/>
          </a:bodyPr>
          <a:lstStyle/>
          <a:p>
            <a:pPr algn="ctr" defTabSz="457223">
              <a:lnSpc>
                <a:spcPts val="839"/>
              </a:lnSpc>
              <a:spcBef>
                <a:spcPct val="0"/>
              </a:spcBef>
            </a:pPr>
            <a:r>
              <a:rPr lang="en-US" sz="600">
                <a:solidFill>
                  <a:srgbClr val="000000"/>
                </a:solidFill>
                <a:latin typeface="Open Sans Light"/>
              </a:rPr>
              <a:t> </a:t>
            </a:r>
          </a:p>
        </p:txBody>
      </p:sp>
      <p:sp>
        <p:nvSpPr>
          <p:cNvPr id="4" name="TextBox 4"/>
          <p:cNvSpPr txBox="1"/>
          <p:nvPr/>
        </p:nvSpPr>
        <p:spPr>
          <a:xfrm>
            <a:off x="852892" y="3828421"/>
            <a:ext cx="7417616" cy="1113575"/>
          </a:xfrm>
          <a:prstGeom prst="rect">
            <a:avLst/>
          </a:prstGeom>
        </p:spPr>
        <p:txBody>
          <a:bodyPr wrap="square" lIns="0" tIns="0" rIns="0" bIns="0" rtlCol="0" anchor="t">
            <a:spAutoFit/>
          </a:bodyPr>
          <a:lstStyle/>
          <a:p>
            <a:pPr algn="ctr" defTabSz="457223">
              <a:lnSpc>
                <a:spcPts val="9320"/>
              </a:lnSpc>
            </a:pPr>
            <a:r>
              <a:rPr lang="en-US" sz="6638" dirty="0">
                <a:solidFill>
                  <a:srgbClr val="000000"/>
                </a:solidFill>
                <a:latin typeface="Amatic SC Bold"/>
              </a:rPr>
              <a:t>Thank you</a:t>
            </a:r>
            <a:endParaRPr lang="en-US" sz="1350" dirty="0">
              <a:solidFill>
                <a:prstClr val="black"/>
              </a:solidFill>
              <a:latin typeface="Calibri"/>
            </a:endParaRPr>
          </a:p>
        </p:txBody>
      </p:sp>
    </p:spTree>
    <p:extLst>
      <p:ext uri="{BB962C8B-B14F-4D97-AF65-F5344CB8AC3E}">
        <p14:creationId xmlns:p14="http://schemas.microsoft.com/office/powerpoint/2010/main" val="2676816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2643" y="1527445"/>
            <a:ext cx="8218714" cy="1736864"/>
          </a:xfrm>
        </p:spPr>
        <p:txBody>
          <a:bodyPr>
            <a:normAutofit fontScale="90000"/>
          </a:bodyPr>
          <a:lstStyle/>
          <a:p>
            <a:pPr algn="ctr">
              <a:lnSpc>
                <a:spcPct val="107000"/>
              </a:lnSpc>
              <a:spcAft>
                <a:spcPts val="800"/>
              </a:spcAft>
            </a:pPr>
            <a:r>
              <a:rPr lang="en-GB" dirty="0">
                <a:effectLst/>
                <a:ea typeface="Calibri" panose="020F0502020204030204" pitchFamily="34" charset="0"/>
                <a:cs typeface="Times New Roman" panose="02020603050405020304" pitchFamily="18" charset="0"/>
              </a:rPr>
              <a:t>Jayne Wilson, </a:t>
            </a:r>
            <a:br>
              <a:rPr lang="en-GB" dirty="0">
                <a:effectLst/>
                <a:ea typeface="Calibri" panose="020F0502020204030204" pitchFamily="34" charset="0"/>
                <a:cs typeface="Times New Roman" panose="02020603050405020304" pitchFamily="18" charset="0"/>
              </a:rPr>
            </a:br>
            <a:r>
              <a:rPr lang="en-GB" dirty="0">
                <a:effectLst/>
                <a:ea typeface="Calibri" panose="020F0502020204030204" pitchFamily="34" charset="0"/>
                <a:cs typeface="Times New Roman" panose="02020603050405020304" pitchFamily="18" charset="0"/>
              </a:rPr>
              <a:t>Emma Jenkins</a:t>
            </a:r>
            <a:br>
              <a:rPr lang="en-GB" dirty="0">
                <a:effectLst/>
                <a:ea typeface="Calibri" panose="020F0502020204030204" pitchFamily="34" charset="0"/>
                <a:cs typeface="Times New Roman" panose="02020603050405020304" pitchFamily="18" charset="0"/>
              </a:rPr>
            </a:br>
            <a:r>
              <a:rPr lang="en-GB" dirty="0">
                <a:effectLst/>
                <a:ea typeface="Calibri" panose="020F0502020204030204" pitchFamily="34" charset="0"/>
                <a:cs typeface="Times New Roman" panose="02020603050405020304" pitchFamily="18" charset="0"/>
              </a:rPr>
              <a:t>and Sam Temby</a:t>
            </a:r>
          </a:p>
        </p:txBody>
      </p:sp>
      <p:sp>
        <p:nvSpPr>
          <p:cNvPr id="5" name="TextBox 4">
            <a:extLst>
              <a:ext uri="{FF2B5EF4-FFF2-40B4-BE49-F238E27FC236}">
                <a16:creationId xmlns:a16="http://schemas.microsoft.com/office/drawing/2014/main" id="{4F1168EC-46AC-F69F-CFFD-E3412CDEC57C}"/>
              </a:ext>
            </a:extLst>
          </p:cNvPr>
          <p:cNvSpPr txBox="1"/>
          <p:nvPr/>
        </p:nvSpPr>
        <p:spPr>
          <a:xfrm>
            <a:off x="6771805" y="5562322"/>
            <a:ext cx="2232009" cy="923330"/>
          </a:xfrm>
          <a:prstGeom prst="rect">
            <a:avLst/>
          </a:prstGeom>
          <a:noFill/>
        </p:spPr>
        <p:txBody>
          <a:bodyPr wrap="square" rtlCol="0">
            <a:spAutoFit/>
          </a:bodyPr>
          <a:lstStyle/>
          <a:p>
            <a:r>
              <a:rPr lang="en-GB" b="1" dirty="0">
                <a:solidFill>
                  <a:srgbClr val="D25515"/>
                </a:solidFill>
                <a:latin typeface="Raleway" panose="020B0003030101060003" pitchFamily="34" charset="0"/>
              </a:rPr>
              <a:t>@SharedLivesPlus</a:t>
            </a:r>
          </a:p>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
        <p:nvSpPr>
          <p:cNvPr id="6" name="Title 1">
            <a:extLst>
              <a:ext uri="{FF2B5EF4-FFF2-40B4-BE49-F238E27FC236}">
                <a16:creationId xmlns:a16="http://schemas.microsoft.com/office/drawing/2014/main" id="{F852572E-B60B-BCED-FF41-37EB490D1ECC}"/>
              </a:ext>
            </a:extLst>
          </p:cNvPr>
          <p:cNvSpPr txBox="1">
            <a:spLocks/>
          </p:cNvSpPr>
          <p:nvPr/>
        </p:nvSpPr>
        <p:spPr>
          <a:xfrm>
            <a:off x="462643" y="3348238"/>
            <a:ext cx="8218714" cy="173686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bg1"/>
                </a:solidFill>
                <a:latin typeface="+mj-lt"/>
                <a:ea typeface="+mj-ea"/>
                <a:cs typeface="+mj-cs"/>
              </a:defRPr>
            </a:lvl1pPr>
          </a:lstStyle>
          <a:p>
            <a:pPr>
              <a:lnSpc>
                <a:spcPct val="107000"/>
              </a:lnSpc>
              <a:spcAft>
                <a:spcPts val="800"/>
              </a:spcAft>
            </a:pPr>
            <a:r>
              <a:rPr lang="en-GB" sz="3200" dirty="0">
                <a:ea typeface="Calibri" panose="020F0502020204030204" pitchFamily="34" charset="0"/>
                <a:cs typeface="Times New Roman" panose="02020603050405020304" pitchFamily="18" charset="0"/>
              </a:rPr>
              <a:t>Shared Lives Plus</a:t>
            </a:r>
          </a:p>
        </p:txBody>
      </p:sp>
    </p:spTree>
    <p:extLst>
      <p:ext uri="{BB962C8B-B14F-4D97-AF65-F5344CB8AC3E}">
        <p14:creationId xmlns:p14="http://schemas.microsoft.com/office/powerpoint/2010/main" val="2031585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84DC68-00AF-D0DE-DD35-FEDCB4A44719}"/>
              </a:ext>
            </a:extLst>
          </p:cNvPr>
          <p:cNvPicPr>
            <a:picLocks noChangeAspect="1"/>
          </p:cNvPicPr>
          <p:nvPr/>
        </p:nvPicPr>
        <p:blipFill>
          <a:blip r:embed="rId3"/>
          <a:stretch>
            <a:fillRect/>
          </a:stretch>
        </p:blipFill>
        <p:spPr>
          <a:xfrm>
            <a:off x="0" y="654784"/>
            <a:ext cx="9144000" cy="5548432"/>
          </a:xfrm>
          <a:prstGeom prst="rect">
            <a:avLst/>
          </a:prstGeom>
        </p:spPr>
      </p:pic>
    </p:spTree>
    <p:extLst>
      <p:ext uri="{BB962C8B-B14F-4D97-AF65-F5344CB8AC3E}">
        <p14:creationId xmlns:p14="http://schemas.microsoft.com/office/powerpoint/2010/main" val="1667005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6CFEDE-0358-021C-BF2E-555146BBC12E}"/>
              </a:ext>
            </a:extLst>
          </p:cNvPr>
          <p:cNvPicPr>
            <a:picLocks noChangeAspect="1"/>
          </p:cNvPicPr>
          <p:nvPr/>
        </p:nvPicPr>
        <p:blipFill>
          <a:blip r:embed="rId3"/>
          <a:stretch>
            <a:fillRect/>
          </a:stretch>
        </p:blipFill>
        <p:spPr>
          <a:xfrm>
            <a:off x="0" y="531090"/>
            <a:ext cx="9144000" cy="5795820"/>
          </a:xfrm>
          <a:prstGeom prst="rect">
            <a:avLst/>
          </a:prstGeom>
        </p:spPr>
      </p:pic>
    </p:spTree>
    <p:extLst>
      <p:ext uri="{BB962C8B-B14F-4D97-AF65-F5344CB8AC3E}">
        <p14:creationId xmlns:p14="http://schemas.microsoft.com/office/powerpoint/2010/main" val="139802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839976-12C1-544A-59E0-2129C7F998BC}"/>
              </a:ext>
            </a:extLst>
          </p:cNvPr>
          <p:cNvPicPr>
            <a:picLocks noChangeAspect="1"/>
          </p:cNvPicPr>
          <p:nvPr/>
        </p:nvPicPr>
        <p:blipFill>
          <a:blip r:embed="rId3"/>
          <a:stretch>
            <a:fillRect/>
          </a:stretch>
        </p:blipFill>
        <p:spPr>
          <a:xfrm>
            <a:off x="0" y="617249"/>
            <a:ext cx="9144000" cy="5623502"/>
          </a:xfrm>
          <a:prstGeom prst="rect">
            <a:avLst/>
          </a:prstGeom>
        </p:spPr>
      </p:pic>
    </p:spTree>
    <p:extLst>
      <p:ext uri="{BB962C8B-B14F-4D97-AF65-F5344CB8AC3E}">
        <p14:creationId xmlns:p14="http://schemas.microsoft.com/office/powerpoint/2010/main" val="3348875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2643" y="1134155"/>
            <a:ext cx="8218714" cy="2513613"/>
          </a:xfrm>
        </p:spPr>
        <p:txBody>
          <a:bodyPr>
            <a:normAutofit/>
          </a:bodyPr>
          <a:lstStyle/>
          <a:p>
            <a:pPr algn="ctr">
              <a:lnSpc>
                <a:spcPct val="107000"/>
              </a:lnSpc>
              <a:spcAft>
                <a:spcPts val="800"/>
              </a:spcAft>
            </a:pPr>
            <a:r>
              <a:rPr lang="en-GB" dirty="0">
                <a:effectLst/>
                <a:ea typeface="Calibri" panose="020F0502020204030204" pitchFamily="34" charset="0"/>
                <a:cs typeface="Times New Roman" panose="02020603050405020304" pitchFamily="18" charset="0"/>
              </a:rPr>
              <a:t>Sara Gray and </a:t>
            </a:r>
            <a:br>
              <a:rPr lang="en-GB" dirty="0">
                <a:effectLst/>
                <a:ea typeface="Calibri" panose="020F0502020204030204" pitchFamily="34" charset="0"/>
                <a:cs typeface="Times New Roman" panose="02020603050405020304" pitchFamily="18" charset="0"/>
              </a:rPr>
            </a:br>
            <a:r>
              <a:rPr lang="en-GB" dirty="0">
                <a:effectLst/>
                <a:ea typeface="Calibri" panose="020F0502020204030204" pitchFamily="34" charset="0"/>
                <a:cs typeface="Times New Roman" panose="02020603050405020304" pitchFamily="18" charset="0"/>
              </a:rPr>
              <a:t>Tracey Stinchcombe</a:t>
            </a:r>
          </a:p>
        </p:txBody>
      </p:sp>
      <p:sp>
        <p:nvSpPr>
          <p:cNvPr id="5" name="Title 1">
            <a:extLst>
              <a:ext uri="{FF2B5EF4-FFF2-40B4-BE49-F238E27FC236}">
                <a16:creationId xmlns:a16="http://schemas.microsoft.com/office/drawing/2014/main" id="{CC5CB43E-1CEB-759F-18FE-2FBA851A6E5A}"/>
              </a:ext>
            </a:extLst>
          </p:cNvPr>
          <p:cNvSpPr txBox="1">
            <a:spLocks/>
          </p:cNvSpPr>
          <p:nvPr/>
        </p:nvSpPr>
        <p:spPr>
          <a:xfrm>
            <a:off x="462643" y="3226252"/>
            <a:ext cx="8218714" cy="125680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bg1"/>
                </a:solidFill>
                <a:latin typeface="+mj-lt"/>
                <a:ea typeface="+mj-ea"/>
                <a:cs typeface="+mj-cs"/>
              </a:defRPr>
            </a:lvl1pPr>
          </a:lstStyle>
          <a:p>
            <a:pPr>
              <a:lnSpc>
                <a:spcPct val="107000"/>
              </a:lnSpc>
              <a:spcAft>
                <a:spcPts val="800"/>
              </a:spcAft>
            </a:pPr>
            <a:r>
              <a:rPr lang="en-GB" sz="3200" dirty="0">
                <a:ea typeface="Calibri" panose="020F0502020204030204" pitchFamily="34" charset="0"/>
                <a:cs typeface="Times New Roman" panose="02020603050405020304" pitchFamily="18" charset="0"/>
              </a:rPr>
              <a:t>Missing Link</a:t>
            </a:r>
          </a:p>
        </p:txBody>
      </p:sp>
      <p:sp>
        <p:nvSpPr>
          <p:cNvPr id="6" name="TextBox 5">
            <a:extLst>
              <a:ext uri="{FF2B5EF4-FFF2-40B4-BE49-F238E27FC236}">
                <a16:creationId xmlns:a16="http://schemas.microsoft.com/office/drawing/2014/main" id="{87B998EE-42D5-8C76-A239-AF9D87380094}"/>
              </a:ext>
            </a:extLst>
          </p:cNvPr>
          <p:cNvSpPr txBox="1"/>
          <p:nvPr/>
        </p:nvSpPr>
        <p:spPr>
          <a:xfrm>
            <a:off x="6676103" y="5562322"/>
            <a:ext cx="2327711" cy="923330"/>
          </a:xfrm>
          <a:prstGeom prst="rect">
            <a:avLst/>
          </a:prstGeom>
          <a:noFill/>
        </p:spPr>
        <p:txBody>
          <a:bodyPr wrap="square" rtlCol="0">
            <a:spAutoFit/>
          </a:bodyPr>
          <a:lstStyle/>
          <a:p>
            <a:r>
              <a:rPr lang="en-GB" b="1" dirty="0">
                <a:solidFill>
                  <a:srgbClr val="D25515"/>
                </a:solidFill>
                <a:latin typeface="Raleway" panose="020B0003030101060003" pitchFamily="34" charset="0"/>
              </a:rPr>
              <a:t>@MissingLink_MLH</a:t>
            </a:r>
          </a:p>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3206840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1D11-76D9-4F5F-BF97-3FB14F55E610}"/>
              </a:ext>
            </a:extLst>
          </p:cNvPr>
          <p:cNvSpPr>
            <a:spLocks noGrp="1"/>
          </p:cNvSpPr>
          <p:nvPr>
            <p:ph type="ctrTitle"/>
          </p:nvPr>
        </p:nvSpPr>
        <p:spPr/>
        <p:txBody>
          <a:bodyPr/>
          <a:lstStyle/>
          <a:p>
            <a:r>
              <a:rPr lang="en-US" dirty="0"/>
              <a:t>Discussion</a:t>
            </a:r>
            <a:endParaRPr lang="en-GB" dirty="0"/>
          </a:p>
        </p:txBody>
      </p:sp>
      <p:sp>
        <p:nvSpPr>
          <p:cNvPr id="3" name="Subtitle 2">
            <a:extLst>
              <a:ext uri="{FF2B5EF4-FFF2-40B4-BE49-F238E27FC236}">
                <a16:creationId xmlns:a16="http://schemas.microsoft.com/office/drawing/2014/main" id="{EF6D9B5E-CEA4-4BDD-A914-8AB4FBA45CFB}"/>
              </a:ext>
            </a:extLst>
          </p:cNvPr>
          <p:cNvSpPr>
            <a:spLocks noGrp="1"/>
          </p:cNvSpPr>
          <p:nvPr>
            <p:ph type="subTitle" idx="1"/>
          </p:nvPr>
        </p:nvSpPr>
        <p:spPr>
          <a:xfrm>
            <a:off x="1371600" y="2945132"/>
            <a:ext cx="6400800" cy="1752600"/>
          </a:xfrm>
        </p:spPr>
        <p:txBody>
          <a:bodyPr/>
          <a:lstStyle/>
          <a:p>
            <a:r>
              <a:rPr lang="en-US" dirty="0">
                <a:solidFill>
                  <a:schemeClr val="bg1"/>
                </a:solidFill>
              </a:rPr>
              <a:t>Please use the Q&amp;A tab or the chat box to submit your questions.</a:t>
            </a:r>
            <a:endParaRPr lang="en-GB" dirty="0">
              <a:solidFill>
                <a:schemeClr val="bg1"/>
              </a:solidFill>
            </a:endParaRPr>
          </a:p>
        </p:txBody>
      </p:sp>
      <p:sp>
        <p:nvSpPr>
          <p:cNvPr id="4" name="TextBox 3">
            <a:extLst>
              <a:ext uri="{FF2B5EF4-FFF2-40B4-BE49-F238E27FC236}">
                <a16:creationId xmlns:a16="http://schemas.microsoft.com/office/drawing/2014/main" id="{9660B6B8-2EB4-42DD-A1EF-D704A366B631}"/>
              </a:ext>
            </a:extLst>
          </p:cNvPr>
          <p:cNvSpPr txBox="1"/>
          <p:nvPr/>
        </p:nvSpPr>
        <p:spPr>
          <a:xfrm>
            <a:off x="6813755" y="6032839"/>
            <a:ext cx="2067629" cy="646331"/>
          </a:xfrm>
          <a:prstGeom prst="rect">
            <a:avLst/>
          </a:prstGeom>
          <a:noFill/>
        </p:spPr>
        <p:txBody>
          <a:bodyPr wrap="square" rtlCol="0">
            <a:spAutoFit/>
          </a:bodyPr>
          <a:lstStyle/>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1971493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66171-391C-4D75-818E-6C7A3FE56EFC}"/>
              </a:ext>
            </a:extLst>
          </p:cNvPr>
          <p:cNvSpPr>
            <a:spLocks noGrp="1"/>
          </p:cNvSpPr>
          <p:nvPr>
            <p:ph type="ctrTitle"/>
          </p:nvPr>
        </p:nvSpPr>
        <p:spPr>
          <a:xfrm>
            <a:off x="685800" y="967432"/>
            <a:ext cx="7772400" cy="1470025"/>
          </a:xfrm>
        </p:spPr>
        <p:txBody>
          <a:bodyPr/>
          <a:lstStyle/>
          <a:p>
            <a:r>
              <a:rPr lang="en-US" b="1" dirty="0"/>
              <a:t>Thank you!</a:t>
            </a:r>
            <a:endParaRPr lang="en-GB" b="1" dirty="0"/>
          </a:p>
        </p:txBody>
      </p:sp>
      <p:sp>
        <p:nvSpPr>
          <p:cNvPr id="3" name="Subtitle 2">
            <a:extLst>
              <a:ext uri="{FF2B5EF4-FFF2-40B4-BE49-F238E27FC236}">
                <a16:creationId xmlns:a16="http://schemas.microsoft.com/office/drawing/2014/main" id="{3EF22FBB-4626-4256-BE0C-C3305A40D27B}"/>
              </a:ext>
            </a:extLst>
          </p:cNvPr>
          <p:cNvSpPr>
            <a:spLocks noGrp="1"/>
          </p:cNvSpPr>
          <p:nvPr>
            <p:ph type="subTitle" idx="1"/>
          </p:nvPr>
        </p:nvSpPr>
        <p:spPr>
          <a:xfrm>
            <a:off x="1028700" y="2829817"/>
            <a:ext cx="7086600" cy="1752600"/>
          </a:xfrm>
        </p:spPr>
        <p:txBody>
          <a:bodyPr/>
          <a:lstStyle/>
          <a:p>
            <a:r>
              <a:rPr lang="en-US" dirty="0">
                <a:solidFill>
                  <a:schemeClr val="bg1"/>
                </a:solidFill>
              </a:rPr>
              <a:t>Get in touch: info@amhp.org.uk</a:t>
            </a:r>
            <a:br>
              <a:rPr lang="en-US" dirty="0">
                <a:solidFill>
                  <a:schemeClr val="bg1"/>
                </a:solidFill>
              </a:rPr>
            </a:br>
            <a:endParaRPr lang="en-US" dirty="0">
              <a:solidFill>
                <a:schemeClr val="bg1"/>
              </a:solidFill>
            </a:endParaRPr>
          </a:p>
          <a:p>
            <a:r>
              <a:rPr lang="en-US" dirty="0">
                <a:solidFill>
                  <a:schemeClr val="bg1"/>
                </a:solidFill>
              </a:rPr>
              <a:t>Find out more: www.amhp.org.uk</a:t>
            </a:r>
            <a:endParaRPr lang="en-GB" dirty="0">
              <a:solidFill>
                <a:schemeClr val="bg1"/>
              </a:solidFill>
            </a:endParaRPr>
          </a:p>
        </p:txBody>
      </p:sp>
      <p:sp>
        <p:nvSpPr>
          <p:cNvPr id="5" name="TextBox 4">
            <a:extLst>
              <a:ext uri="{FF2B5EF4-FFF2-40B4-BE49-F238E27FC236}">
                <a16:creationId xmlns:a16="http://schemas.microsoft.com/office/drawing/2014/main" id="{3E058F5A-5559-0BA0-55AA-D8BA5D490697}"/>
              </a:ext>
            </a:extLst>
          </p:cNvPr>
          <p:cNvSpPr txBox="1"/>
          <p:nvPr/>
        </p:nvSpPr>
        <p:spPr>
          <a:xfrm>
            <a:off x="6813755" y="6032839"/>
            <a:ext cx="2067629" cy="646331"/>
          </a:xfrm>
          <a:prstGeom prst="rect">
            <a:avLst/>
          </a:prstGeom>
          <a:noFill/>
        </p:spPr>
        <p:txBody>
          <a:bodyPr wrap="square" rtlCol="0">
            <a:spAutoFit/>
          </a:bodyPr>
          <a:lstStyle/>
          <a:p>
            <a:r>
              <a:rPr lang="en-GB" b="1" dirty="0">
                <a:solidFill>
                  <a:srgbClr val="D25515"/>
                </a:solidFill>
                <a:latin typeface="Raleway" panose="020B0003030101060003" pitchFamily="34" charset="0"/>
              </a:rPr>
              <a:t>@AssocMHP</a:t>
            </a:r>
          </a:p>
          <a:p>
            <a:r>
              <a:rPr lang="en-GB" b="1" dirty="0">
                <a:solidFill>
                  <a:srgbClr val="D25515"/>
                </a:solidFill>
                <a:latin typeface="Raleway" panose="020B0003030101060003" pitchFamily="34" charset="0"/>
              </a:rPr>
              <a:t>#CommunityMH</a:t>
            </a:r>
          </a:p>
        </p:txBody>
      </p:sp>
    </p:spTree>
    <p:extLst>
      <p:ext uri="{BB962C8B-B14F-4D97-AF65-F5344CB8AC3E}">
        <p14:creationId xmlns:p14="http://schemas.microsoft.com/office/powerpoint/2010/main" val="8736710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MHP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aleway">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O_CF_WHO046">
  <a:themeElements>
    <a:clrScheme name="Current">
      <a:dk1>
        <a:srgbClr val="000000"/>
      </a:dk1>
      <a:lt1>
        <a:srgbClr val="FFFFFF"/>
      </a:lt1>
      <a:dk2>
        <a:srgbClr val="000000"/>
      </a:dk2>
      <a:lt2>
        <a:srgbClr val="FFFFFF"/>
      </a:lt2>
      <a:accent1>
        <a:srgbClr val="7DDAF3"/>
      </a:accent1>
      <a:accent2>
        <a:srgbClr val="018ECB"/>
      </a:accent2>
      <a:accent3>
        <a:srgbClr val="004A99"/>
      </a:accent3>
      <a:accent4>
        <a:srgbClr val="00244C"/>
      </a:accent4>
      <a:accent5>
        <a:srgbClr val="696969"/>
      </a:accent5>
      <a:accent6>
        <a:srgbClr val="808080"/>
      </a:accent6>
      <a:hlink>
        <a:srgbClr val="004A99"/>
      </a:hlink>
      <a:folHlink>
        <a:srgbClr val="00244C"/>
      </a:folHlink>
    </a:clrScheme>
    <a:fontScheme name="Custom 136">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0000"/>
        </a:dk2>
        <a:lt2>
          <a:srgbClr val="FFFFFF"/>
        </a:lt2>
        <a:accent1>
          <a:srgbClr val="7DDAF3"/>
        </a:accent1>
        <a:accent2>
          <a:srgbClr val="018ECB"/>
        </a:accent2>
        <a:accent3>
          <a:srgbClr val="004A99"/>
        </a:accent3>
        <a:accent4>
          <a:srgbClr val="00244C"/>
        </a:accent4>
        <a:accent5>
          <a:srgbClr val="696969"/>
        </a:accent5>
        <a:accent6>
          <a:srgbClr val="808080"/>
        </a:accent6>
        <a:hlink>
          <a:srgbClr val="004A99"/>
        </a:hlink>
        <a:folHlink>
          <a:srgbClr val="00244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HO_CF_WHO046.potx" id="{496379C6-2F34-4EBD-901E-6AFDD3B5A6CD}" vid="{98F5942D-0DB9-42C9-AA2F-BC75655673CC}"/>
    </a:ext>
  </a:extLst>
</a:theme>
</file>

<file path=ppt/theme/theme3.xml><?xml version="1.0" encoding="utf-8"?>
<a:theme xmlns:a="http://schemas.openxmlformats.org/drawingml/2006/main" name="P&amp;R - Title Slides">
  <a:themeElements>
    <a:clrScheme name="Pathways 2">
      <a:dk1>
        <a:srgbClr val="006A93"/>
      </a:dk1>
      <a:lt1>
        <a:srgbClr val="006A93"/>
      </a:lt1>
      <a:dk2>
        <a:srgbClr val="A5C340"/>
      </a:dk2>
      <a:lt2>
        <a:srgbClr val="FFFFFF"/>
      </a:lt2>
      <a:accent1>
        <a:srgbClr val="006A93"/>
      </a:accent1>
      <a:accent2>
        <a:srgbClr val="A5C340"/>
      </a:accent2>
      <a:accent3>
        <a:srgbClr val="FCC400"/>
      </a:accent3>
      <a:accent4>
        <a:srgbClr val="F2325E"/>
      </a:accent4>
      <a:accent5>
        <a:srgbClr val="8E144A"/>
      </a:accent5>
      <a:accent6>
        <a:srgbClr val="F1F1F1"/>
      </a:accent6>
      <a:hlink>
        <a:srgbClr val="006A93"/>
      </a:hlink>
      <a:folHlink>
        <a:srgbClr val="006A9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WReal-Template_Standard-v1" id="{F8AEC1F6-7630-B343-98E6-3D2365FD6F69}" vid="{0034418A-0E22-7748-9236-E65952A0124E}"/>
    </a:ext>
  </a:extLst>
</a:theme>
</file>

<file path=ppt/theme/theme4.xml><?xml version="1.0" encoding="utf-8"?>
<a:theme xmlns:a="http://schemas.openxmlformats.org/drawingml/2006/main" name="P&amp;R - content">
  <a:themeElements>
    <a:clrScheme name="Pathways 2">
      <a:dk1>
        <a:srgbClr val="006A93"/>
      </a:dk1>
      <a:lt1>
        <a:srgbClr val="006A93"/>
      </a:lt1>
      <a:dk2>
        <a:srgbClr val="A5C340"/>
      </a:dk2>
      <a:lt2>
        <a:srgbClr val="FFFFFF"/>
      </a:lt2>
      <a:accent1>
        <a:srgbClr val="006A93"/>
      </a:accent1>
      <a:accent2>
        <a:srgbClr val="A5C340"/>
      </a:accent2>
      <a:accent3>
        <a:srgbClr val="FCC400"/>
      </a:accent3>
      <a:accent4>
        <a:srgbClr val="F2325E"/>
      </a:accent4>
      <a:accent5>
        <a:srgbClr val="8E144A"/>
      </a:accent5>
      <a:accent6>
        <a:srgbClr val="F1F1F1"/>
      </a:accent6>
      <a:hlink>
        <a:srgbClr val="006A93"/>
      </a:hlink>
      <a:folHlink>
        <a:srgbClr val="006A93"/>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WReal-Template_Standard-v1" id="{F8AEC1F6-7630-B343-98E6-3D2365FD6F69}" vid="{8505DB11-5DBB-5F4C-9141-A8B7D54752D9}"/>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AMHP PowerPoint Template</Template>
  <TotalTime>11231</TotalTime>
  <Words>3041</Words>
  <Application>Microsoft Office PowerPoint</Application>
  <PresentationFormat>On-screen Show (4:3)</PresentationFormat>
  <Paragraphs>213</Paragraphs>
  <Slides>29</Slides>
  <Notes>20</Notes>
  <HiddenSlides>0</HiddenSlides>
  <MMClips>0</MMClips>
  <ScaleCrop>false</ScaleCrop>
  <HeadingPairs>
    <vt:vector size="8" baseType="variant">
      <vt:variant>
        <vt:lpstr>Fonts Used</vt:lpstr>
      </vt:variant>
      <vt:variant>
        <vt:i4>10</vt:i4>
      </vt:variant>
      <vt:variant>
        <vt:lpstr>Theme</vt:lpstr>
      </vt:variant>
      <vt:variant>
        <vt:i4>8</vt:i4>
      </vt:variant>
      <vt:variant>
        <vt:lpstr>Embedded OLE Servers</vt:lpstr>
      </vt:variant>
      <vt:variant>
        <vt:i4>1</vt:i4>
      </vt:variant>
      <vt:variant>
        <vt:lpstr>Slide Titles</vt:lpstr>
      </vt:variant>
      <vt:variant>
        <vt:i4>29</vt:i4>
      </vt:variant>
    </vt:vector>
  </HeadingPairs>
  <TitlesOfParts>
    <vt:vector size="48" baseType="lpstr">
      <vt:lpstr>Amatic SC Bold</vt:lpstr>
      <vt:lpstr>Arial</vt:lpstr>
      <vt:lpstr>Calibri</vt:lpstr>
      <vt:lpstr>Calibri Light</vt:lpstr>
      <vt:lpstr>Ebrima</vt:lpstr>
      <vt:lpstr>Open Sans Light</vt:lpstr>
      <vt:lpstr>Raleway</vt:lpstr>
      <vt:lpstr>Symbol</vt:lpstr>
      <vt:lpstr>Times New Roman</vt:lpstr>
      <vt:lpstr>Wingdings</vt:lpstr>
      <vt:lpstr>AMHP PowerPoint Template</vt:lpstr>
      <vt:lpstr>WHO_CF_WHO046</vt:lpstr>
      <vt:lpstr>P&amp;R - Title Slides</vt:lpstr>
      <vt:lpstr>P&amp;R - content</vt:lpstr>
      <vt:lpstr>Office Theme</vt:lpstr>
      <vt:lpstr>1_Office Theme</vt:lpstr>
      <vt:lpstr>2_Office Theme</vt:lpstr>
      <vt:lpstr>3_Office Theme</vt:lpstr>
      <vt:lpstr>think-cell Slide</vt:lpstr>
      <vt:lpstr>Social and Strengths-Based Approaches to Mental Health Support  From Global Practice to Local Delivery</vt:lpstr>
      <vt:lpstr>PowerPoint Presentation</vt:lpstr>
      <vt:lpstr>Welcome and Introduction</vt:lpstr>
      <vt:lpstr>Dr Michelle Funk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Karyn Kirkpatrick and Luke Entwistle</vt:lpstr>
      <vt:lpstr>PowerPoint Presentation</vt:lpstr>
      <vt:lpstr>PowerPoint Presentation</vt:lpstr>
      <vt:lpstr>PowerPoint Presentation</vt:lpstr>
      <vt:lpstr>PowerPoint Presentation</vt:lpstr>
      <vt:lpstr>PowerPoint Presentation</vt:lpstr>
      <vt:lpstr>PowerPoint Presentation</vt:lpstr>
      <vt:lpstr>Jayne Wilson,  Emma Jenkins and Sam Temby</vt:lpstr>
      <vt:lpstr>PowerPoint Presentation</vt:lpstr>
      <vt:lpstr>PowerPoint Presentation</vt:lpstr>
      <vt:lpstr>PowerPoint Presentation</vt:lpstr>
      <vt:lpstr>Sara Gray and  Tracey Stinchcombe</vt:lpstr>
      <vt:lpstr>Discussion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Caitlin McFee</dc:creator>
  <cp:lastModifiedBy>Dan Garbutt</cp:lastModifiedBy>
  <cp:revision>20</cp:revision>
  <dcterms:created xsi:type="dcterms:W3CDTF">2020-09-17T11:07:53Z</dcterms:created>
  <dcterms:modified xsi:type="dcterms:W3CDTF">2022-05-12T14:34:55Z</dcterms:modified>
</cp:coreProperties>
</file>